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Lst>
  <p:notesMasterIdLst>
    <p:notesMasterId r:id="rId50"/>
  </p:notesMasterIdLst>
  <p:sldIdLst>
    <p:sldId id="311" r:id="rId3"/>
    <p:sldId id="297" r:id="rId4"/>
    <p:sldId id="282" r:id="rId5"/>
    <p:sldId id="332" r:id="rId6"/>
    <p:sldId id="333" r:id="rId7"/>
    <p:sldId id="334" r:id="rId8"/>
    <p:sldId id="312" r:id="rId9"/>
    <p:sldId id="313" r:id="rId10"/>
    <p:sldId id="314" r:id="rId11"/>
    <p:sldId id="315" r:id="rId12"/>
    <p:sldId id="287" r:id="rId13"/>
    <p:sldId id="288" r:id="rId14"/>
    <p:sldId id="316" r:id="rId15"/>
    <p:sldId id="317" r:id="rId16"/>
    <p:sldId id="318" r:id="rId17"/>
    <p:sldId id="319" r:id="rId18"/>
    <p:sldId id="320" r:id="rId19"/>
    <p:sldId id="321" r:id="rId20"/>
    <p:sldId id="323" r:id="rId21"/>
    <p:sldId id="271" r:id="rId22"/>
    <p:sldId id="272" r:id="rId23"/>
    <p:sldId id="298" r:id="rId24"/>
    <p:sldId id="299" r:id="rId25"/>
    <p:sldId id="274" r:id="rId26"/>
    <p:sldId id="335" r:id="rId27"/>
    <p:sldId id="275" r:id="rId28"/>
    <p:sldId id="336" r:id="rId29"/>
    <p:sldId id="276" r:id="rId30"/>
    <p:sldId id="337" r:id="rId31"/>
    <p:sldId id="277" r:id="rId32"/>
    <p:sldId id="338" r:id="rId33"/>
    <p:sldId id="278" r:id="rId34"/>
    <p:sldId id="339" r:id="rId35"/>
    <p:sldId id="279" r:id="rId36"/>
    <p:sldId id="340" r:id="rId37"/>
    <p:sldId id="280" r:id="rId38"/>
    <p:sldId id="301" r:id="rId39"/>
    <p:sldId id="324" r:id="rId40"/>
    <p:sldId id="325" r:id="rId41"/>
    <p:sldId id="326" r:id="rId42"/>
    <p:sldId id="327" r:id="rId43"/>
    <p:sldId id="328" r:id="rId44"/>
    <p:sldId id="329" r:id="rId45"/>
    <p:sldId id="330" r:id="rId46"/>
    <p:sldId id="331" r:id="rId47"/>
    <p:sldId id="296" r:id="rId48"/>
    <p:sldId id="310" r:id="rId4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DFDFD"/>
    <a:srgbClr val="87CBD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3" d="100"/>
          <a:sy n="73" d="100"/>
        </p:scale>
        <p:origin x="1320" y="7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notesMaster" Target="notesMasters/notesMaster1.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theme" Target="theme/theme1.xml"/><Relationship Id="rId5" Type="http://schemas.openxmlformats.org/officeDocument/2006/relationships/slide" Target="slides/slide3.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8" Type="http://schemas.openxmlformats.org/officeDocument/2006/relationships/slide" Target="slides/slide6.xml"/><Relationship Id="rId51" Type="http://schemas.openxmlformats.org/officeDocument/2006/relationships/presProps" Target="presProps.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s>
</file>

<file path=ppt/diagrams/_rels/data3.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image" Target="../media/image10.png"/><Relationship Id="rId1" Type="http://schemas.openxmlformats.org/officeDocument/2006/relationships/image" Target="../media/image9.png"/></Relationships>
</file>

<file path=ppt/diagrams/_rels/data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jpg"/><Relationship Id="rId1" Type="http://schemas.openxmlformats.org/officeDocument/2006/relationships/image" Target="../media/image12.jpg"/><Relationship Id="rId5" Type="http://schemas.openxmlformats.org/officeDocument/2006/relationships/image" Target="../media/image16.jpeg"/><Relationship Id="rId4" Type="http://schemas.openxmlformats.org/officeDocument/2006/relationships/image" Target="../media/image15.png"/></Relationships>
</file>

<file path=ppt/diagrams/_rels/drawing3.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image" Target="../media/image10.png"/><Relationship Id="rId1" Type="http://schemas.openxmlformats.org/officeDocument/2006/relationships/image" Target="../media/image9.png"/></Relationships>
</file>

<file path=ppt/diagrams/_rels/drawing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jpg"/><Relationship Id="rId1" Type="http://schemas.openxmlformats.org/officeDocument/2006/relationships/image" Target="../media/image12.jpg"/><Relationship Id="rId5" Type="http://schemas.openxmlformats.org/officeDocument/2006/relationships/image" Target="../media/image16.jpeg"/><Relationship Id="rId4" Type="http://schemas.openxmlformats.org/officeDocument/2006/relationships/image" Target="../media/image15.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A7B4F26-C494-46DC-8908-4A65FAC69F93}" type="doc">
      <dgm:prSet loTypeId="urn:microsoft.com/office/officeart/2005/8/layout/venn2" loCatId="relationship" qsTypeId="urn:microsoft.com/office/officeart/2005/8/quickstyle/simple1" qsCatId="simple" csTypeId="urn:microsoft.com/office/officeart/2005/8/colors/accent1_2" csCatId="accent1" phldr="1"/>
      <dgm:spPr/>
      <dgm:t>
        <a:bodyPr/>
        <a:lstStyle/>
        <a:p>
          <a:endParaRPr lang="en-US"/>
        </a:p>
      </dgm:t>
    </dgm:pt>
    <dgm:pt modelId="{2247B6A7-2FD3-4EA1-9CF5-54C1D2045AAD}">
      <dgm:prSet custT="1"/>
      <dgm:spPr>
        <a:solidFill>
          <a:srgbClr val="92D050"/>
        </a:solidFill>
      </dgm:spPr>
      <dgm:t>
        <a:bodyPr/>
        <a:lstStyle/>
        <a:p>
          <a:pPr rtl="0"/>
          <a:r>
            <a:rPr lang="en-GB" sz="1600" b="1" dirty="0" smtClean="0"/>
            <a:t>Clarifying the intended learning outcomes </a:t>
          </a:r>
          <a:endParaRPr lang="en-US" sz="1600" b="1" dirty="0"/>
        </a:p>
      </dgm:t>
    </dgm:pt>
    <dgm:pt modelId="{249992F4-716E-4708-A815-2CF764C875D1}" type="parTrans" cxnId="{2F685A00-FEF2-42F8-9747-593B78D59AD3}">
      <dgm:prSet/>
      <dgm:spPr/>
      <dgm:t>
        <a:bodyPr/>
        <a:lstStyle/>
        <a:p>
          <a:endParaRPr lang="en-US"/>
        </a:p>
      </dgm:t>
    </dgm:pt>
    <dgm:pt modelId="{292D2871-411A-4309-AF77-48E157754FB1}" type="sibTrans" cxnId="{2F685A00-FEF2-42F8-9747-593B78D59AD3}">
      <dgm:prSet/>
      <dgm:spPr/>
      <dgm:t>
        <a:bodyPr/>
        <a:lstStyle/>
        <a:p>
          <a:endParaRPr lang="en-US"/>
        </a:p>
      </dgm:t>
    </dgm:pt>
    <dgm:pt modelId="{F9A2A906-B7B1-4F30-9975-F938E8460C62}">
      <dgm:prSet custT="1"/>
      <dgm:spPr>
        <a:solidFill>
          <a:srgbClr val="FFFF00"/>
        </a:solidFill>
      </dgm:spPr>
      <dgm:t>
        <a:bodyPr/>
        <a:lstStyle/>
        <a:p>
          <a:pPr rtl="0"/>
          <a:r>
            <a:rPr lang="en-GB" sz="1600" b="1" dirty="0" smtClean="0">
              <a:solidFill>
                <a:schemeClr val="tx1"/>
              </a:solidFill>
            </a:rPr>
            <a:t>Providing short-term goals to work </a:t>
          </a:r>
          <a:endParaRPr lang="en-US" sz="1600" b="1" dirty="0">
            <a:solidFill>
              <a:schemeClr val="tx1"/>
            </a:solidFill>
          </a:endParaRPr>
        </a:p>
      </dgm:t>
    </dgm:pt>
    <dgm:pt modelId="{BDC60B92-9B99-4039-928D-09839262471C}" type="parTrans" cxnId="{D40B08CE-0A47-44FD-9B64-349832729C9B}">
      <dgm:prSet/>
      <dgm:spPr/>
      <dgm:t>
        <a:bodyPr/>
        <a:lstStyle/>
        <a:p>
          <a:endParaRPr lang="en-US"/>
        </a:p>
      </dgm:t>
    </dgm:pt>
    <dgm:pt modelId="{C953D766-F557-4DFB-BEBD-12782B867F82}" type="sibTrans" cxnId="{D40B08CE-0A47-44FD-9B64-349832729C9B}">
      <dgm:prSet/>
      <dgm:spPr/>
      <dgm:t>
        <a:bodyPr/>
        <a:lstStyle/>
        <a:p>
          <a:endParaRPr lang="en-US"/>
        </a:p>
      </dgm:t>
    </dgm:pt>
    <dgm:pt modelId="{9CB71054-0FF2-4AD3-9BD9-2992239EF3FA}">
      <dgm:prSet custT="1"/>
      <dgm:spPr>
        <a:solidFill>
          <a:srgbClr val="FF0000"/>
        </a:solidFill>
      </dgm:spPr>
      <dgm:t>
        <a:bodyPr/>
        <a:lstStyle/>
        <a:p>
          <a:pPr rtl="0"/>
          <a:r>
            <a:rPr lang="en-GB" sz="1600" b="1" dirty="0" smtClean="0"/>
            <a:t>Offering feedback concerning learning progress</a:t>
          </a:r>
          <a:endParaRPr lang="en-US" sz="1600" b="1" dirty="0"/>
        </a:p>
      </dgm:t>
    </dgm:pt>
    <dgm:pt modelId="{DC8C3EE9-1D8B-4E40-AFB1-C0B045CEA733}" type="parTrans" cxnId="{C809CAEA-826E-4FC9-8A82-4A15C5183E84}">
      <dgm:prSet/>
      <dgm:spPr/>
      <dgm:t>
        <a:bodyPr/>
        <a:lstStyle/>
        <a:p>
          <a:endParaRPr lang="en-US"/>
        </a:p>
      </dgm:t>
    </dgm:pt>
    <dgm:pt modelId="{F3C865E6-5869-4E25-AF24-8CD445B77908}" type="sibTrans" cxnId="{C809CAEA-826E-4FC9-8A82-4A15C5183E84}">
      <dgm:prSet/>
      <dgm:spPr/>
      <dgm:t>
        <a:bodyPr/>
        <a:lstStyle/>
        <a:p>
          <a:endParaRPr lang="en-US"/>
        </a:p>
      </dgm:t>
    </dgm:pt>
    <dgm:pt modelId="{A35F7493-43CC-4D96-8D97-3B6F70F1DF16}">
      <dgm:prSet custT="1"/>
      <dgm:spPr>
        <a:solidFill>
          <a:srgbClr val="FFC000"/>
        </a:solidFill>
      </dgm:spPr>
      <dgm:t>
        <a:bodyPr/>
        <a:lstStyle/>
        <a:p>
          <a:pPr rtl="0"/>
          <a:r>
            <a:rPr lang="en-GB" sz="1600" b="1" dirty="0" smtClean="0"/>
            <a:t>Providing information for overcoming learning difficulties and selecting future     learning experiences. </a:t>
          </a:r>
          <a:endParaRPr lang="en-US" sz="1600" b="1" dirty="0"/>
        </a:p>
      </dgm:t>
    </dgm:pt>
    <dgm:pt modelId="{3B350A39-146A-4A4D-AB9E-7828674774E4}" type="parTrans" cxnId="{FF9152B8-A1E5-481A-A5C1-3D215D17DD2C}">
      <dgm:prSet/>
      <dgm:spPr/>
      <dgm:t>
        <a:bodyPr/>
        <a:lstStyle/>
        <a:p>
          <a:endParaRPr lang="en-US"/>
        </a:p>
      </dgm:t>
    </dgm:pt>
    <dgm:pt modelId="{F3F7C685-E4B4-45B7-89A1-E90DE04BF266}" type="sibTrans" cxnId="{FF9152B8-A1E5-481A-A5C1-3D215D17DD2C}">
      <dgm:prSet/>
      <dgm:spPr/>
      <dgm:t>
        <a:bodyPr/>
        <a:lstStyle/>
        <a:p>
          <a:endParaRPr lang="en-US"/>
        </a:p>
      </dgm:t>
    </dgm:pt>
    <dgm:pt modelId="{3840AA34-3F82-4ABF-9899-1E431BD3BC5E}" type="pres">
      <dgm:prSet presAssocID="{FA7B4F26-C494-46DC-8908-4A65FAC69F93}" presName="Name0" presStyleCnt="0">
        <dgm:presLayoutVars>
          <dgm:chMax val="7"/>
          <dgm:resizeHandles val="exact"/>
        </dgm:presLayoutVars>
      </dgm:prSet>
      <dgm:spPr/>
      <dgm:t>
        <a:bodyPr/>
        <a:lstStyle/>
        <a:p>
          <a:endParaRPr lang="en-US"/>
        </a:p>
      </dgm:t>
    </dgm:pt>
    <dgm:pt modelId="{581CA226-D520-4AAA-98BD-A35E6B46B545}" type="pres">
      <dgm:prSet presAssocID="{FA7B4F26-C494-46DC-8908-4A65FAC69F93}" presName="comp1" presStyleCnt="0"/>
      <dgm:spPr/>
    </dgm:pt>
    <dgm:pt modelId="{7E3A110A-862E-41D7-8467-9886CDA0838E}" type="pres">
      <dgm:prSet presAssocID="{FA7B4F26-C494-46DC-8908-4A65FAC69F93}" presName="circle1" presStyleLbl="node1" presStyleIdx="0" presStyleCnt="4" custScaleX="105412"/>
      <dgm:spPr/>
      <dgm:t>
        <a:bodyPr/>
        <a:lstStyle/>
        <a:p>
          <a:endParaRPr lang="en-US"/>
        </a:p>
      </dgm:t>
    </dgm:pt>
    <dgm:pt modelId="{D658C715-A642-4594-88F4-7C3E0298B788}" type="pres">
      <dgm:prSet presAssocID="{FA7B4F26-C494-46DC-8908-4A65FAC69F93}" presName="c1text" presStyleLbl="node1" presStyleIdx="0" presStyleCnt="4">
        <dgm:presLayoutVars>
          <dgm:bulletEnabled val="1"/>
        </dgm:presLayoutVars>
      </dgm:prSet>
      <dgm:spPr/>
      <dgm:t>
        <a:bodyPr/>
        <a:lstStyle/>
        <a:p>
          <a:endParaRPr lang="en-US"/>
        </a:p>
      </dgm:t>
    </dgm:pt>
    <dgm:pt modelId="{B29D2694-3F31-40EE-B5E8-F1021BEF4DB0}" type="pres">
      <dgm:prSet presAssocID="{FA7B4F26-C494-46DC-8908-4A65FAC69F93}" presName="comp2" presStyleCnt="0"/>
      <dgm:spPr/>
    </dgm:pt>
    <dgm:pt modelId="{4672A8A2-6452-4EE3-BF69-97A853CC11C4}" type="pres">
      <dgm:prSet presAssocID="{FA7B4F26-C494-46DC-8908-4A65FAC69F93}" presName="circle2" presStyleLbl="node1" presStyleIdx="1" presStyleCnt="4" custScaleX="107066"/>
      <dgm:spPr/>
      <dgm:t>
        <a:bodyPr/>
        <a:lstStyle/>
        <a:p>
          <a:endParaRPr lang="en-US"/>
        </a:p>
      </dgm:t>
    </dgm:pt>
    <dgm:pt modelId="{61A55A8D-B6F1-411C-BE52-CF34F7BF4552}" type="pres">
      <dgm:prSet presAssocID="{FA7B4F26-C494-46DC-8908-4A65FAC69F93}" presName="c2text" presStyleLbl="node1" presStyleIdx="1" presStyleCnt="4">
        <dgm:presLayoutVars>
          <dgm:bulletEnabled val="1"/>
        </dgm:presLayoutVars>
      </dgm:prSet>
      <dgm:spPr/>
      <dgm:t>
        <a:bodyPr/>
        <a:lstStyle/>
        <a:p>
          <a:endParaRPr lang="en-US"/>
        </a:p>
      </dgm:t>
    </dgm:pt>
    <dgm:pt modelId="{24606745-99BF-4838-9410-11C34FA6DC5E}" type="pres">
      <dgm:prSet presAssocID="{FA7B4F26-C494-46DC-8908-4A65FAC69F93}" presName="comp3" presStyleCnt="0"/>
      <dgm:spPr/>
    </dgm:pt>
    <dgm:pt modelId="{50522BF8-4AA9-4283-B655-9CE791A63729}" type="pres">
      <dgm:prSet presAssocID="{FA7B4F26-C494-46DC-8908-4A65FAC69F93}" presName="circle3" presStyleLbl="node1" presStyleIdx="2" presStyleCnt="4" custScaleX="106611"/>
      <dgm:spPr/>
      <dgm:t>
        <a:bodyPr/>
        <a:lstStyle/>
        <a:p>
          <a:endParaRPr lang="en-US"/>
        </a:p>
      </dgm:t>
    </dgm:pt>
    <dgm:pt modelId="{195F47CD-72A1-4F58-AF4F-55565B2CA7D0}" type="pres">
      <dgm:prSet presAssocID="{FA7B4F26-C494-46DC-8908-4A65FAC69F93}" presName="c3text" presStyleLbl="node1" presStyleIdx="2" presStyleCnt="4">
        <dgm:presLayoutVars>
          <dgm:bulletEnabled val="1"/>
        </dgm:presLayoutVars>
      </dgm:prSet>
      <dgm:spPr/>
      <dgm:t>
        <a:bodyPr/>
        <a:lstStyle/>
        <a:p>
          <a:endParaRPr lang="en-US"/>
        </a:p>
      </dgm:t>
    </dgm:pt>
    <dgm:pt modelId="{8DC68A14-9035-4A24-9297-56364509796D}" type="pres">
      <dgm:prSet presAssocID="{FA7B4F26-C494-46DC-8908-4A65FAC69F93}" presName="comp4" presStyleCnt="0"/>
      <dgm:spPr/>
    </dgm:pt>
    <dgm:pt modelId="{375A6231-CA50-4799-A6C9-593E20C9C745}" type="pres">
      <dgm:prSet presAssocID="{FA7B4F26-C494-46DC-8908-4A65FAC69F93}" presName="circle4" presStyleLbl="node1" presStyleIdx="3" presStyleCnt="4" custScaleX="110518"/>
      <dgm:spPr/>
      <dgm:t>
        <a:bodyPr/>
        <a:lstStyle/>
        <a:p>
          <a:endParaRPr lang="en-US"/>
        </a:p>
      </dgm:t>
    </dgm:pt>
    <dgm:pt modelId="{AE478C48-D66D-4876-B1F2-55E3894857D3}" type="pres">
      <dgm:prSet presAssocID="{FA7B4F26-C494-46DC-8908-4A65FAC69F93}" presName="c4text" presStyleLbl="node1" presStyleIdx="3" presStyleCnt="4">
        <dgm:presLayoutVars>
          <dgm:bulletEnabled val="1"/>
        </dgm:presLayoutVars>
      </dgm:prSet>
      <dgm:spPr/>
      <dgm:t>
        <a:bodyPr/>
        <a:lstStyle/>
        <a:p>
          <a:endParaRPr lang="en-US"/>
        </a:p>
      </dgm:t>
    </dgm:pt>
  </dgm:ptLst>
  <dgm:cxnLst>
    <dgm:cxn modelId="{D40B08CE-0A47-44FD-9B64-349832729C9B}" srcId="{FA7B4F26-C494-46DC-8908-4A65FAC69F93}" destId="{F9A2A906-B7B1-4F30-9975-F938E8460C62}" srcOrd="1" destOrd="0" parTransId="{BDC60B92-9B99-4039-928D-09839262471C}" sibTransId="{C953D766-F557-4DFB-BEBD-12782B867F82}"/>
    <dgm:cxn modelId="{310AA804-38F0-4D51-8E14-8CD5495CBB1A}" type="presOf" srcId="{2247B6A7-2FD3-4EA1-9CF5-54C1D2045AAD}" destId="{7E3A110A-862E-41D7-8467-9886CDA0838E}" srcOrd="0" destOrd="0" presId="urn:microsoft.com/office/officeart/2005/8/layout/venn2"/>
    <dgm:cxn modelId="{396ACA0B-D364-4276-ACAB-B46A86DCFFFD}" type="presOf" srcId="{9CB71054-0FF2-4AD3-9BD9-2992239EF3FA}" destId="{195F47CD-72A1-4F58-AF4F-55565B2CA7D0}" srcOrd="1" destOrd="0" presId="urn:microsoft.com/office/officeart/2005/8/layout/venn2"/>
    <dgm:cxn modelId="{D60BDDE3-063B-4FB9-B4DD-AE75C0448A4F}" type="presOf" srcId="{F9A2A906-B7B1-4F30-9975-F938E8460C62}" destId="{61A55A8D-B6F1-411C-BE52-CF34F7BF4552}" srcOrd="1" destOrd="0" presId="urn:microsoft.com/office/officeart/2005/8/layout/venn2"/>
    <dgm:cxn modelId="{864314D8-9C20-4762-BC01-E4062DE73CAE}" type="presOf" srcId="{A35F7493-43CC-4D96-8D97-3B6F70F1DF16}" destId="{AE478C48-D66D-4876-B1F2-55E3894857D3}" srcOrd="1" destOrd="0" presId="urn:microsoft.com/office/officeart/2005/8/layout/venn2"/>
    <dgm:cxn modelId="{7713DE5B-0E7A-4339-8BEE-C5C41EFC7312}" type="presOf" srcId="{2247B6A7-2FD3-4EA1-9CF5-54C1D2045AAD}" destId="{D658C715-A642-4594-88F4-7C3E0298B788}" srcOrd="1" destOrd="0" presId="urn:microsoft.com/office/officeart/2005/8/layout/venn2"/>
    <dgm:cxn modelId="{F565A207-AC9A-4D2A-BB3B-BF9825FC5BC3}" type="presOf" srcId="{F9A2A906-B7B1-4F30-9975-F938E8460C62}" destId="{4672A8A2-6452-4EE3-BF69-97A853CC11C4}" srcOrd="0" destOrd="0" presId="urn:microsoft.com/office/officeart/2005/8/layout/venn2"/>
    <dgm:cxn modelId="{FF9152B8-A1E5-481A-A5C1-3D215D17DD2C}" srcId="{FA7B4F26-C494-46DC-8908-4A65FAC69F93}" destId="{A35F7493-43CC-4D96-8D97-3B6F70F1DF16}" srcOrd="3" destOrd="0" parTransId="{3B350A39-146A-4A4D-AB9E-7828674774E4}" sibTransId="{F3F7C685-E4B4-45B7-89A1-E90DE04BF266}"/>
    <dgm:cxn modelId="{C809CAEA-826E-4FC9-8A82-4A15C5183E84}" srcId="{FA7B4F26-C494-46DC-8908-4A65FAC69F93}" destId="{9CB71054-0FF2-4AD3-9BD9-2992239EF3FA}" srcOrd="2" destOrd="0" parTransId="{DC8C3EE9-1D8B-4E40-AFB1-C0B045CEA733}" sibTransId="{F3C865E6-5869-4E25-AF24-8CD445B77908}"/>
    <dgm:cxn modelId="{2F685A00-FEF2-42F8-9747-593B78D59AD3}" srcId="{FA7B4F26-C494-46DC-8908-4A65FAC69F93}" destId="{2247B6A7-2FD3-4EA1-9CF5-54C1D2045AAD}" srcOrd="0" destOrd="0" parTransId="{249992F4-716E-4708-A815-2CF764C875D1}" sibTransId="{292D2871-411A-4309-AF77-48E157754FB1}"/>
    <dgm:cxn modelId="{1E0C0A1E-0301-45D4-9D24-11F79573B45F}" type="presOf" srcId="{A35F7493-43CC-4D96-8D97-3B6F70F1DF16}" destId="{375A6231-CA50-4799-A6C9-593E20C9C745}" srcOrd="0" destOrd="0" presId="urn:microsoft.com/office/officeart/2005/8/layout/venn2"/>
    <dgm:cxn modelId="{0C49F51B-2E2E-4C27-A42A-BD2AC65A192E}" type="presOf" srcId="{FA7B4F26-C494-46DC-8908-4A65FAC69F93}" destId="{3840AA34-3F82-4ABF-9899-1E431BD3BC5E}" srcOrd="0" destOrd="0" presId="urn:microsoft.com/office/officeart/2005/8/layout/venn2"/>
    <dgm:cxn modelId="{462D2466-B96C-494B-9B47-4D1F041985D6}" type="presOf" srcId="{9CB71054-0FF2-4AD3-9BD9-2992239EF3FA}" destId="{50522BF8-4AA9-4283-B655-9CE791A63729}" srcOrd="0" destOrd="0" presId="urn:microsoft.com/office/officeart/2005/8/layout/venn2"/>
    <dgm:cxn modelId="{325586C3-738A-4ED3-B082-14A457BEDA4C}" type="presParOf" srcId="{3840AA34-3F82-4ABF-9899-1E431BD3BC5E}" destId="{581CA226-D520-4AAA-98BD-A35E6B46B545}" srcOrd="0" destOrd="0" presId="urn:microsoft.com/office/officeart/2005/8/layout/venn2"/>
    <dgm:cxn modelId="{A4DF7704-E960-4956-8EB7-1A8E6759F9DE}" type="presParOf" srcId="{581CA226-D520-4AAA-98BD-A35E6B46B545}" destId="{7E3A110A-862E-41D7-8467-9886CDA0838E}" srcOrd="0" destOrd="0" presId="urn:microsoft.com/office/officeart/2005/8/layout/venn2"/>
    <dgm:cxn modelId="{1F36BCC3-462D-489F-8976-37272BFA7D14}" type="presParOf" srcId="{581CA226-D520-4AAA-98BD-A35E6B46B545}" destId="{D658C715-A642-4594-88F4-7C3E0298B788}" srcOrd="1" destOrd="0" presId="urn:microsoft.com/office/officeart/2005/8/layout/venn2"/>
    <dgm:cxn modelId="{53EB6032-1000-4C78-AF1D-192F3DE75068}" type="presParOf" srcId="{3840AA34-3F82-4ABF-9899-1E431BD3BC5E}" destId="{B29D2694-3F31-40EE-B5E8-F1021BEF4DB0}" srcOrd="1" destOrd="0" presId="urn:microsoft.com/office/officeart/2005/8/layout/venn2"/>
    <dgm:cxn modelId="{226FBA1C-9809-4BAB-82A7-E84AA9076A07}" type="presParOf" srcId="{B29D2694-3F31-40EE-B5E8-F1021BEF4DB0}" destId="{4672A8A2-6452-4EE3-BF69-97A853CC11C4}" srcOrd="0" destOrd="0" presId="urn:microsoft.com/office/officeart/2005/8/layout/venn2"/>
    <dgm:cxn modelId="{5C428138-36C3-4A6C-97E4-EA4BD26F854E}" type="presParOf" srcId="{B29D2694-3F31-40EE-B5E8-F1021BEF4DB0}" destId="{61A55A8D-B6F1-411C-BE52-CF34F7BF4552}" srcOrd="1" destOrd="0" presId="urn:microsoft.com/office/officeart/2005/8/layout/venn2"/>
    <dgm:cxn modelId="{07255CE1-2256-4A75-AA2B-1212C18D93CA}" type="presParOf" srcId="{3840AA34-3F82-4ABF-9899-1E431BD3BC5E}" destId="{24606745-99BF-4838-9410-11C34FA6DC5E}" srcOrd="2" destOrd="0" presId="urn:microsoft.com/office/officeart/2005/8/layout/venn2"/>
    <dgm:cxn modelId="{AA6BF743-FA4D-4B12-BE9C-4FBB8713085A}" type="presParOf" srcId="{24606745-99BF-4838-9410-11C34FA6DC5E}" destId="{50522BF8-4AA9-4283-B655-9CE791A63729}" srcOrd="0" destOrd="0" presId="urn:microsoft.com/office/officeart/2005/8/layout/venn2"/>
    <dgm:cxn modelId="{58B5EAE5-32E8-4274-BE90-FD0B9F0129BC}" type="presParOf" srcId="{24606745-99BF-4838-9410-11C34FA6DC5E}" destId="{195F47CD-72A1-4F58-AF4F-55565B2CA7D0}" srcOrd="1" destOrd="0" presId="urn:microsoft.com/office/officeart/2005/8/layout/venn2"/>
    <dgm:cxn modelId="{32607D65-2812-43A8-B19C-95215BE7067D}" type="presParOf" srcId="{3840AA34-3F82-4ABF-9899-1E431BD3BC5E}" destId="{8DC68A14-9035-4A24-9297-56364509796D}" srcOrd="3" destOrd="0" presId="urn:microsoft.com/office/officeart/2005/8/layout/venn2"/>
    <dgm:cxn modelId="{6E628650-67C1-4E5C-B025-C029E03A11DF}" type="presParOf" srcId="{8DC68A14-9035-4A24-9297-56364509796D}" destId="{375A6231-CA50-4799-A6C9-593E20C9C745}" srcOrd="0" destOrd="0" presId="urn:microsoft.com/office/officeart/2005/8/layout/venn2"/>
    <dgm:cxn modelId="{718F1957-9B8C-40F0-8D3B-50026F1AC5DE}" type="presParOf" srcId="{8DC68A14-9035-4A24-9297-56364509796D}" destId="{AE478C48-D66D-4876-B1F2-55E3894857D3}" srcOrd="1" destOrd="0" presId="urn:microsoft.com/office/officeart/2005/8/layout/ven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A7B4F26-C494-46DC-8908-4A65FAC69F93}" type="doc">
      <dgm:prSet loTypeId="urn:microsoft.com/office/officeart/2005/8/layout/venn2" loCatId="relationship" qsTypeId="urn:microsoft.com/office/officeart/2005/8/quickstyle/simple1" qsCatId="simple" csTypeId="urn:microsoft.com/office/officeart/2005/8/colors/accent1_2" csCatId="accent1" phldr="1"/>
      <dgm:spPr/>
      <dgm:t>
        <a:bodyPr/>
        <a:lstStyle/>
        <a:p>
          <a:endParaRPr lang="en-US"/>
        </a:p>
      </dgm:t>
    </dgm:pt>
    <dgm:pt modelId="{F9A2A906-B7B1-4F30-9975-F938E8460C62}">
      <dgm:prSet custT="1"/>
      <dgm:spPr>
        <a:solidFill>
          <a:srgbClr val="FFFF00"/>
        </a:solidFill>
      </dgm:spPr>
      <dgm:t>
        <a:bodyPr/>
        <a:lstStyle/>
        <a:p>
          <a:pPr rtl="0"/>
          <a:r>
            <a:rPr lang="en-GB" sz="1800" b="1" dirty="0" smtClean="0">
              <a:latin typeface="+mn-lt"/>
            </a:rPr>
            <a:t>The effectiveness of the instructional methods</a:t>
          </a:r>
          <a:endParaRPr lang="en-US" sz="1800" b="1" dirty="0">
            <a:solidFill>
              <a:schemeClr val="tx1"/>
            </a:solidFill>
            <a:latin typeface="+mn-lt"/>
          </a:endParaRPr>
        </a:p>
      </dgm:t>
    </dgm:pt>
    <dgm:pt modelId="{BDC60B92-9B99-4039-928D-09839262471C}" type="parTrans" cxnId="{D40B08CE-0A47-44FD-9B64-349832729C9B}">
      <dgm:prSet/>
      <dgm:spPr/>
      <dgm:t>
        <a:bodyPr/>
        <a:lstStyle/>
        <a:p>
          <a:endParaRPr lang="en-US"/>
        </a:p>
      </dgm:t>
    </dgm:pt>
    <dgm:pt modelId="{C953D766-F557-4DFB-BEBD-12782B867F82}" type="sibTrans" cxnId="{D40B08CE-0A47-44FD-9B64-349832729C9B}">
      <dgm:prSet/>
      <dgm:spPr/>
      <dgm:t>
        <a:bodyPr/>
        <a:lstStyle/>
        <a:p>
          <a:endParaRPr lang="en-US"/>
        </a:p>
      </dgm:t>
    </dgm:pt>
    <dgm:pt modelId="{9CB71054-0FF2-4AD3-9BD9-2992239EF3FA}">
      <dgm:prSet custT="1"/>
      <dgm:spPr>
        <a:solidFill>
          <a:srgbClr val="FF0000"/>
        </a:solidFill>
      </dgm:spPr>
      <dgm:t>
        <a:bodyPr/>
        <a:lstStyle/>
        <a:p>
          <a:pPr rtl="0"/>
          <a:r>
            <a:rPr lang="en-GB" sz="1800" b="1" dirty="0" smtClean="0">
              <a:latin typeface="+mn-lt"/>
            </a:rPr>
            <a:t>The usefulness of the instructional materials</a:t>
          </a:r>
          <a:endParaRPr lang="en-US" sz="1800" b="1" dirty="0">
            <a:latin typeface="+mn-lt"/>
          </a:endParaRPr>
        </a:p>
      </dgm:t>
    </dgm:pt>
    <dgm:pt modelId="{DC8C3EE9-1D8B-4E40-AFB1-C0B045CEA733}" type="parTrans" cxnId="{C809CAEA-826E-4FC9-8A82-4A15C5183E84}">
      <dgm:prSet/>
      <dgm:spPr/>
      <dgm:t>
        <a:bodyPr/>
        <a:lstStyle/>
        <a:p>
          <a:endParaRPr lang="en-US"/>
        </a:p>
      </dgm:t>
    </dgm:pt>
    <dgm:pt modelId="{F3C865E6-5869-4E25-AF24-8CD445B77908}" type="sibTrans" cxnId="{C809CAEA-826E-4FC9-8A82-4A15C5183E84}">
      <dgm:prSet/>
      <dgm:spPr/>
      <dgm:t>
        <a:bodyPr/>
        <a:lstStyle/>
        <a:p>
          <a:endParaRPr lang="en-US"/>
        </a:p>
      </dgm:t>
    </dgm:pt>
    <dgm:pt modelId="{A35F7493-43CC-4D96-8D97-3B6F70F1DF16}">
      <dgm:prSet custT="1"/>
      <dgm:spPr>
        <a:solidFill>
          <a:srgbClr val="FFC000"/>
        </a:solidFill>
      </dgm:spPr>
      <dgm:t>
        <a:bodyPr/>
        <a:lstStyle/>
        <a:p>
          <a:pPr rtl="0"/>
          <a:r>
            <a:rPr lang="en-GB" sz="1800" b="1" dirty="0" smtClean="0">
              <a:solidFill>
                <a:schemeClr val="tx1"/>
              </a:solidFill>
              <a:latin typeface="+mn-lt"/>
            </a:rPr>
            <a:t>The appropriateness and attainability of the instructional objectives</a:t>
          </a:r>
          <a:endParaRPr lang="en-US" sz="1800" b="1" dirty="0">
            <a:solidFill>
              <a:schemeClr val="tx1"/>
            </a:solidFill>
            <a:latin typeface="+mn-lt"/>
          </a:endParaRPr>
        </a:p>
      </dgm:t>
    </dgm:pt>
    <dgm:pt modelId="{3B350A39-146A-4A4D-AB9E-7828674774E4}" type="parTrans" cxnId="{FF9152B8-A1E5-481A-A5C1-3D215D17DD2C}">
      <dgm:prSet/>
      <dgm:spPr/>
      <dgm:t>
        <a:bodyPr/>
        <a:lstStyle/>
        <a:p>
          <a:endParaRPr lang="en-US"/>
        </a:p>
      </dgm:t>
    </dgm:pt>
    <dgm:pt modelId="{F3F7C685-E4B4-45B7-89A1-E90DE04BF266}" type="sibTrans" cxnId="{FF9152B8-A1E5-481A-A5C1-3D215D17DD2C}">
      <dgm:prSet/>
      <dgm:spPr/>
      <dgm:t>
        <a:bodyPr/>
        <a:lstStyle/>
        <a:p>
          <a:endParaRPr lang="en-US"/>
        </a:p>
      </dgm:t>
    </dgm:pt>
    <dgm:pt modelId="{3840AA34-3F82-4ABF-9899-1E431BD3BC5E}" type="pres">
      <dgm:prSet presAssocID="{FA7B4F26-C494-46DC-8908-4A65FAC69F93}" presName="Name0" presStyleCnt="0">
        <dgm:presLayoutVars>
          <dgm:chMax val="7"/>
          <dgm:resizeHandles val="exact"/>
        </dgm:presLayoutVars>
      </dgm:prSet>
      <dgm:spPr/>
      <dgm:t>
        <a:bodyPr/>
        <a:lstStyle/>
        <a:p>
          <a:endParaRPr lang="en-US"/>
        </a:p>
      </dgm:t>
    </dgm:pt>
    <dgm:pt modelId="{581CA226-D520-4AAA-98BD-A35E6B46B545}" type="pres">
      <dgm:prSet presAssocID="{FA7B4F26-C494-46DC-8908-4A65FAC69F93}" presName="comp1" presStyleCnt="0"/>
      <dgm:spPr/>
    </dgm:pt>
    <dgm:pt modelId="{7E3A110A-862E-41D7-8467-9886CDA0838E}" type="pres">
      <dgm:prSet presAssocID="{FA7B4F26-C494-46DC-8908-4A65FAC69F93}" presName="circle1" presStyleLbl="node1" presStyleIdx="0" presStyleCnt="3" custScaleX="105412" custLinFactNeighborX="-231" custLinFactNeighborY="-462"/>
      <dgm:spPr>
        <a:solidFill>
          <a:srgbClr val="92D050"/>
        </a:solidFill>
      </dgm:spPr>
      <dgm:t>
        <a:bodyPr/>
        <a:lstStyle/>
        <a:p>
          <a:endParaRPr lang="en-US"/>
        </a:p>
      </dgm:t>
    </dgm:pt>
    <dgm:pt modelId="{D658C715-A642-4594-88F4-7C3E0298B788}" type="pres">
      <dgm:prSet presAssocID="{FA7B4F26-C494-46DC-8908-4A65FAC69F93}" presName="c1text" presStyleLbl="node1" presStyleIdx="0" presStyleCnt="3">
        <dgm:presLayoutVars>
          <dgm:bulletEnabled val="1"/>
        </dgm:presLayoutVars>
      </dgm:prSet>
      <dgm:spPr/>
      <dgm:t>
        <a:bodyPr/>
        <a:lstStyle/>
        <a:p>
          <a:endParaRPr lang="en-US"/>
        </a:p>
      </dgm:t>
    </dgm:pt>
    <dgm:pt modelId="{B29D2694-3F31-40EE-B5E8-F1021BEF4DB0}" type="pres">
      <dgm:prSet presAssocID="{FA7B4F26-C494-46DC-8908-4A65FAC69F93}" presName="comp2" presStyleCnt="0"/>
      <dgm:spPr/>
    </dgm:pt>
    <dgm:pt modelId="{4672A8A2-6452-4EE3-BF69-97A853CC11C4}" type="pres">
      <dgm:prSet presAssocID="{FA7B4F26-C494-46DC-8908-4A65FAC69F93}" presName="circle2" presStyleLbl="node1" presStyleIdx="1" presStyleCnt="3" custScaleX="107066"/>
      <dgm:spPr/>
      <dgm:t>
        <a:bodyPr/>
        <a:lstStyle/>
        <a:p>
          <a:endParaRPr lang="en-US"/>
        </a:p>
      </dgm:t>
    </dgm:pt>
    <dgm:pt modelId="{61A55A8D-B6F1-411C-BE52-CF34F7BF4552}" type="pres">
      <dgm:prSet presAssocID="{FA7B4F26-C494-46DC-8908-4A65FAC69F93}" presName="c2text" presStyleLbl="node1" presStyleIdx="1" presStyleCnt="3">
        <dgm:presLayoutVars>
          <dgm:bulletEnabled val="1"/>
        </dgm:presLayoutVars>
      </dgm:prSet>
      <dgm:spPr/>
      <dgm:t>
        <a:bodyPr/>
        <a:lstStyle/>
        <a:p>
          <a:endParaRPr lang="en-US"/>
        </a:p>
      </dgm:t>
    </dgm:pt>
    <dgm:pt modelId="{24606745-99BF-4838-9410-11C34FA6DC5E}" type="pres">
      <dgm:prSet presAssocID="{FA7B4F26-C494-46DC-8908-4A65FAC69F93}" presName="comp3" presStyleCnt="0"/>
      <dgm:spPr/>
    </dgm:pt>
    <dgm:pt modelId="{50522BF8-4AA9-4283-B655-9CE791A63729}" type="pres">
      <dgm:prSet presAssocID="{FA7B4F26-C494-46DC-8908-4A65FAC69F93}" presName="circle3" presStyleLbl="node1" presStyleIdx="2" presStyleCnt="3" custScaleX="106611"/>
      <dgm:spPr/>
      <dgm:t>
        <a:bodyPr/>
        <a:lstStyle/>
        <a:p>
          <a:endParaRPr lang="en-US"/>
        </a:p>
      </dgm:t>
    </dgm:pt>
    <dgm:pt modelId="{195F47CD-72A1-4F58-AF4F-55565B2CA7D0}" type="pres">
      <dgm:prSet presAssocID="{FA7B4F26-C494-46DC-8908-4A65FAC69F93}" presName="c3text" presStyleLbl="node1" presStyleIdx="2" presStyleCnt="3">
        <dgm:presLayoutVars>
          <dgm:bulletEnabled val="1"/>
        </dgm:presLayoutVars>
      </dgm:prSet>
      <dgm:spPr/>
      <dgm:t>
        <a:bodyPr/>
        <a:lstStyle/>
        <a:p>
          <a:endParaRPr lang="en-US"/>
        </a:p>
      </dgm:t>
    </dgm:pt>
  </dgm:ptLst>
  <dgm:cxnLst>
    <dgm:cxn modelId="{D40B08CE-0A47-44FD-9B64-349832729C9B}" srcId="{FA7B4F26-C494-46DC-8908-4A65FAC69F93}" destId="{F9A2A906-B7B1-4F30-9975-F938E8460C62}" srcOrd="0" destOrd="0" parTransId="{BDC60B92-9B99-4039-928D-09839262471C}" sibTransId="{C953D766-F557-4DFB-BEBD-12782B867F82}"/>
    <dgm:cxn modelId="{1D6A2874-12FC-4FC6-859F-4A18681A6AB6}" type="presOf" srcId="{A35F7493-43CC-4D96-8D97-3B6F70F1DF16}" destId="{50522BF8-4AA9-4283-B655-9CE791A63729}" srcOrd="0" destOrd="0" presId="urn:microsoft.com/office/officeart/2005/8/layout/venn2"/>
    <dgm:cxn modelId="{4D7987D0-E611-4D99-B436-CEED226D2ECC}" type="presOf" srcId="{9CB71054-0FF2-4AD3-9BD9-2992239EF3FA}" destId="{4672A8A2-6452-4EE3-BF69-97A853CC11C4}" srcOrd="0" destOrd="0" presId="urn:microsoft.com/office/officeart/2005/8/layout/venn2"/>
    <dgm:cxn modelId="{FF9152B8-A1E5-481A-A5C1-3D215D17DD2C}" srcId="{FA7B4F26-C494-46DC-8908-4A65FAC69F93}" destId="{A35F7493-43CC-4D96-8D97-3B6F70F1DF16}" srcOrd="2" destOrd="0" parTransId="{3B350A39-146A-4A4D-AB9E-7828674774E4}" sibTransId="{F3F7C685-E4B4-45B7-89A1-E90DE04BF266}"/>
    <dgm:cxn modelId="{D36175B5-CB93-42D3-A933-056FDF827301}" type="presOf" srcId="{F9A2A906-B7B1-4F30-9975-F938E8460C62}" destId="{7E3A110A-862E-41D7-8467-9886CDA0838E}" srcOrd="0" destOrd="0" presId="urn:microsoft.com/office/officeart/2005/8/layout/venn2"/>
    <dgm:cxn modelId="{C809CAEA-826E-4FC9-8A82-4A15C5183E84}" srcId="{FA7B4F26-C494-46DC-8908-4A65FAC69F93}" destId="{9CB71054-0FF2-4AD3-9BD9-2992239EF3FA}" srcOrd="1" destOrd="0" parTransId="{DC8C3EE9-1D8B-4E40-AFB1-C0B045CEA733}" sibTransId="{F3C865E6-5869-4E25-AF24-8CD445B77908}"/>
    <dgm:cxn modelId="{DAA966B9-59A9-4FE3-92A5-69FD65303670}" type="presOf" srcId="{F9A2A906-B7B1-4F30-9975-F938E8460C62}" destId="{D658C715-A642-4594-88F4-7C3E0298B788}" srcOrd="1" destOrd="0" presId="urn:microsoft.com/office/officeart/2005/8/layout/venn2"/>
    <dgm:cxn modelId="{AAAAA55F-9E29-4B3D-97EE-0E654E0055D1}" type="presOf" srcId="{FA7B4F26-C494-46DC-8908-4A65FAC69F93}" destId="{3840AA34-3F82-4ABF-9899-1E431BD3BC5E}" srcOrd="0" destOrd="0" presId="urn:microsoft.com/office/officeart/2005/8/layout/venn2"/>
    <dgm:cxn modelId="{ED18B353-D28C-467B-8D94-EF45F2A1A637}" type="presOf" srcId="{9CB71054-0FF2-4AD3-9BD9-2992239EF3FA}" destId="{61A55A8D-B6F1-411C-BE52-CF34F7BF4552}" srcOrd="1" destOrd="0" presId="urn:microsoft.com/office/officeart/2005/8/layout/venn2"/>
    <dgm:cxn modelId="{B2BAB2D3-3792-4275-BD48-FB05EA83A607}" type="presOf" srcId="{A35F7493-43CC-4D96-8D97-3B6F70F1DF16}" destId="{195F47CD-72A1-4F58-AF4F-55565B2CA7D0}" srcOrd="1" destOrd="0" presId="urn:microsoft.com/office/officeart/2005/8/layout/venn2"/>
    <dgm:cxn modelId="{67E1D459-7245-4CDA-B5D6-70499A2B8310}" type="presParOf" srcId="{3840AA34-3F82-4ABF-9899-1E431BD3BC5E}" destId="{581CA226-D520-4AAA-98BD-A35E6B46B545}" srcOrd="0" destOrd="0" presId="urn:microsoft.com/office/officeart/2005/8/layout/venn2"/>
    <dgm:cxn modelId="{37A17653-5F0B-4AAA-9730-0740891F6DA7}" type="presParOf" srcId="{581CA226-D520-4AAA-98BD-A35E6B46B545}" destId="{7E3A110A-862E-41D7-8467-9886CDA0838E}" srcOrd="0" destOrd="0" presId="urn:microsoft.com/office/officeart/2005/8/layout/venn2"/>
    <dgm:cxn modelId="{6FA81A91-583D-4170-8A73-8A7164FE11A1}" type="presParOf" srcId="{581CA226-D520-4AAA-98BD-A35E6B46B545}" destId="{D658C715-A642-4594-88F4-7C3E0298B788}" srcOrd="1" destOrd="0" presId="urn:microsoft.com/office/officeart/2005/8/layout/venn2"/>
    <dgm:cxn modelId="{C1DB58F4-7354-4AE6-B717-F9D6A6A22216}" type="presParOf" srcId="{3840AA34-3F82-4ABF-9899-1E431BD3BC5E}" destId="{B29D2694-3F31-40EE-B5E8-F1021BEF4DB0}" srcOrd="1" destOrd="0" presId="urn:microsoft.com/office/officeart/2005/8/layout/venn2"/>
    <dgm:cxn modelId="{3A6CB22B-2B83-4E8B-A46C-B23B549529FA}" type="presParOf" srcId="{B29D2694-3F31-40EE-B5E8-F1021BEF4DB0}" destId="{4672A8A2-6452-4EE3-BF69-97A853CC11C4}" srcOrd="0" destOrd="0" presId="urn:microsoft.com/office/officeart/2005/8/layout/venn2"/>
    <dgm:cxn modelId="{8B4214E9-1A23-4D80-A234-5992A2D8C34B}" type="presParOf" srcId="{B29D2694-3F31-40EE-B5E8-F1021BEF4DB0}" destId="{61A55A8D-B6F1-411C-BE52-CF34F7BF4552}" srcOrd="1" destOrd="0" presId="urn:microsoft.com/office/officeart/2005/8/layout/venn2"/>
    <dgm:cxn modelId="{682890AE-10D6-4463-B445-85A124CB49C7}" type="presParOf" srcId="{3840AA34-3F82-4ABF-9899-1E431BD3BC5E}" destId="{24606745-99BF-4838-9410-11C34FA6DC5E}" srcOrd="2" destOrd="0" presId="urn:microsoft.com/office/officeart/2005/8/layout/venn2"/>
    <dgm:cxn modelId="{7EB9423E-2BC5-4EAC-A306-001ECAEF0799}" type="presParOf" srcId="{24606745-99BF-4838-9410-11C34FA6DC5E}" destId="{50522BF8-4AA9-4283-B655-9CE791A63729}" srcOrd="0" destOrd="0" presId="urn:microsoft.com/office/officeart/2005/8/layout/venn2"/>
    <dgm:cxn modelId="{C5E62B0E-7115-409F-AC14-D819732FAB56}" type="presParOf" srcId="{24606745-99BF-4838-9410-11C34FA6DC5E}" destId="{195F47CD-72A1-4F58-AF4F-55565B2CA7D0}" srcOrd="1" destOrd="0" presId="urn:microsoft.com/office/officeart/2005/8/layout/ven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C4FB118F-6D14-49CB-B125-78BAA316D899}" type="doc">
      <dgm:prSet loTypeId="urn:microsoft.com/office/officeart/2005/8/layout/vList3" loCatId="list" qsTypeId="urn:microsoft.com/office/officeart/2005/8/quickstyle/simple1" qsCatId="simple" csTypeId="urn:microsoft.com/office/officeart/2005/8/colors/accent1_2" csCatId="accent1" phldr="1"/>
      <dgm:spPr/>
      <dgm:t>
        <a:bodyPr/>
        <a:lstStyle/>
        <a:p>
          <a:endParaRPr lang="en-US"/>
        </a:p>
      </dgm:t>
    </dgm:pt>
    <dgm:pt modelId="{75DD489E-C2CC-43E3-9E27-742E6B61A5AB}">
      <dgm:prSet/>
      <dgm:spPr/>
      <dgm:t>
        <a:bodyPr/>
        <a:lstStyle/>
        <a:p>
          <a:pPr algn="l" rtl="0"/>
          <a:r>
            <a:rPr lang="en-GB" dirty="0" smtClean="0"/>
            <a:t>Assisting pupils with educational and vocational decisions</a:t>
          </a:r>
          <a:endParaRPr lang="en-US" dirty="0"/>
        </a:p>
      </dgm:t>
    </dgm:pt>
    <dgm:pt modelId="{B6AD0D36-D0B7-4F7B-98D4-045F68F61972}" type="parTrans" cxnId="{586DD23D-EB26-413F-86B1-5E523902D817}">
      <dgm:prSet/>
      <dgm:spPr/>
      <dgm:t>
        <a:bodyPr/>
        <a:lstStyle/>
        <a:p>
          <a:endParaRPr lang="en-US"/>
        </a:p>
      </dgm:t>
    </dgm:pt>
    <dgm:pt modelId="{93716C35-9C14-4D38-9CD1-896857E32C79}" type="sibTrans" cxnId="{586DD23D-EB26-413F-86B1-5E523902D817}">
      <dgm:prSet/>
      <dgm:spPr/>
      <dgm:t>
        <a:bodyPr/>
        <a:lstStyle/>
        <a:p>
          <a:endParaRPr lang="en-US"/>
        </a:p>
      </dgm:t>
    </dgm:pt>
    <dgm:pt modelId="{3DD6911B-237D-4EB9-99B5-4721443E8537}">
      <dgm:prSet/>
      <dgm:spPr/>
      <dgm:t>
        <a:bodyPr/>
        <a:lstStyle/>
        <a:p>
          <a:pPr algn="l" rtl="0"/>
          <a:r>
            <a:rPr lang="en-GB" dirty="0" smtClean="0"/>
            <a:t>Guiding them in the selection of curricula and extracurricular activities</a:t>
          </a:r>
          <a:endParaRPr lang="en-US" dirty="0"/>
        </a:p>
      </dgm:t>
    </dgm:pt>
    <dgm:pt modelId="{EDF431C2-2A49-4DE0-8A3E-BC11279D9D2C}" type="parTrans" cxnId="{5EFB33AA-68E1-4585-9AEB-ECDEBD2C8490}">
      <dgm:prSet/>
      <dgm:spPr/>
      <dgm:t>
        <a:bodyPr/>
        <a:lstStyle/>
        <a:p>
          <a:endParaRPr lang="en-US"/>
        </a:p>
      </dgm:t>
    </dgm:pt>
    <dgm:pt modelId="{55A50424-877B-4B56-8AF1-FED749EA9D79}" type="sibTrans" cxnId="{5EFB33AA-68E1-4585-9AEB-ECDEBD2C8490}">
      <dgm:prSet/>
      <dgm:spPr/>
      <dgm:t>
        <a:bodyPr/>
        <a:lstStyle/>
        <a:p>
          <a:endParaRPr lang="en-US"/>
        </a:p>
      </dgm:t>
    </dgm:pt>
    <dgm:pt modelId="{9CF04EC7-2B5C-428F-9EE7-9AD39043A7CD}">
      <dgm:prSet/>
      <dgm:spPr/>
      <dgm:t>
        <a:bodyPr/>
        <a:lstStyle/>
        <a:p>
          <a:pPr algn="l" rtl="0"/>
          <a:r>
            <a:rPr lang="en-GB" dirty="0" smtClean="0"/>
            <a:t>Helping them solve personal and social adjustment problems </a:t>
          </a:r>
          <a:endParaRPr lang="en-US" dirty="0"/>
        </a:p>
      </dgm:t>
    </dgm:pt>
    <dgm:pt modelId="{5283D586-D1C3-4AD4-889F-B731D5CE5A1E}" type="parTrans" cxnId="{3ACDC6D6-E3FD-41AB-8BCA-AB39813EC5AF}">
      <dgm:prSet/>
      <dgm:spPr/>
      <dgm:t>
        <a:bodyPr/>
        <a:lstStyle/>
        <a:p>
          <a:endParaRPr lang="en-US"/>
        </a:p>
      </dgm:t>
    </dgm:pt>
    <dgm:pt modelId="{256542B2-215F-4DB2-BCD6-204935F6FCBE}" type="sibTrans" cxnId="{3ACDC6D6-E3FD-41AB-8BCA-AB39813EC5AF}">
      <dgm:prSet/>
      <dgm:spPr/>
      <dgm:t>
        <a:bodyPr/>
        <a:lstStyle/>
        <a:p>
          <a:endParaRPr lang="en-US"/>
        </a:p>
      </dgm:t>
    </dgm:pt>
    <dgm:pt modelId="{4D30D396-2CF2-4BAC-BEFB-0665D22EC04B}" type="pres">
      <dgm:prSet presAssocID="{C4FB118F-6D14-49CB-B125-78BAA316D899}" presName="linearFlow" presStyleCnt="0">
        <dgm:presLayoutVars>
          <dgm:dir/>
          <dgm:resizeHandles val="exact"/>
        </dgm:presLayoutVars>
      </dgm:prSet>
      <dgm:spPr/>
      <dgm:t>
        <a:bodyPr/>
        <a:lstStyle/>
        <a:p>
          <a:endParaRPr lang="en-US"/>
        </a:p>
      </dgm:t>
    </dgm:pt>
    <dgm:pt modelId="{D50C3A34-4EFD-44A5-8086-537F9EFA9452}" type="pres">
      <dgm:prSet presAssocID="{75DD489E-C2CC-43E3-9E27-742E6B61A5AB}" presName="composite" presStyleCnt="0"/>
      <dgm:spPr/>
    </dgm:pt>
    <dgm:pt modelId="{A3674AB0-7D21-4D0D-A455-8010F322CAFD}" type="pres">
      <dgm:prSet presAssocID="{75DD489E-C2CC-43E3-9E27-742E6B61A5AB}" presName="imgShp" presStyleLbl="fgImgPlace1" presStyleIdx="0" presStyleCnt="3" custLinFactNeighborX="-49854"/>
      <dgm:spPr>
        <a:blipFill>
          <a:blip xmlns:r="http://schemas.openxmlformats.org/officeDocument/2006/relationships" r:embed="rId1" cstate="print">
            <a:extLst>
              <a:ext uri="{28A0092B-C50C-407E-A947-70E740481C1C}">
                <a14:useLocalDpi xmlns:a14="http://schemas.microsoft.com/office/drawing/2010/main" val="0"/>
              </a:ext>
            </a:extLst>
          </a:blip>
          <a:srcRect/>
          <a:stretch>
            <a:fillRect l="-8000" r="-8000"/>
          </a:stretch>
        </a:blipFill>
      </dgm:spPr>
    </dgm:pt>
    <dgm:pt modelId="{9BB2710A-D32D-4E47-A272-A2F8A8082925}" type="pres">
      <dgm:prSet presAssocID="{75DD489E-C2CC-43E3-9E27-742E6B61A5AB}" presName="txShp" presStyleLbl="node1" presStyleIdx="0" presStyleCnt="3" custScaleX="109371">
        <dgm:presLayoutVars>
          <dgm:bulletEnabled val="1"/>
        </dgm:presLayoutVars>
      </dgm:prSet>
      <dgm:spPr/>
      <dgm:t>
        <a:bodyPr/>
        <a:lstStyle/>
        <a:p>
          <a:endParaRPr lang="en-US"/>
        </a:p>
      </dgm:t>
    </dgm:pt>
    <dgm:pt modelId="{CA2A1DA8-9BE8-40B3-9CE1-4295C7BA69A6}" type="pres">
      <dgm:prSet presAssocID="{93716C35-9C14-4D38-9CD1-896857E32C79}" presName="spacing" presStyleCnt="0"/>
      <dgm:spPr/>
    </dgm:pt>
    <dgm:pt modelId="{0106B837-6F87-429E-BD0C-5F745A271A8C}" type="pres">
      <dgm:prSet presAssocID="{3DD6911B-237D-4EB9-99B5-4721443E8537}" presName="composite" presStyleCnt="0"/>
      <dgm:spPr/>
    </dgm:pt>
    <dgm:pt modelId="{7BBEE377-17C2-44C4-AEF4-0B98B5C68001}" type="pres">
      <dgm:prSet presAssocID="{3DD6911B-237D-4EB9-99B5-4721443E8537}" presName="imgShp" presStyleLbl="fgImgPlace1" presStyleIdx="1" presStyleCnt="3" custLinFactNeighborX="-43802"/>
      <dgm:spPr>
        <a:blipFill>
          <a:blip xmlns:r="http://schemas.openxmlformats.org/officeDocument/2006/relationships" r:embed="rId2" cstate="print">
            <a:extLst>
              <a:ext uri="{28A0092B-C50C-407E-A947-70E740481C1C}">
                <a14:useLocalDpi xmlns:a14="http://schemas.microsoft.com/office/drawing/2010/main" val="0"/>
              </a:ext>
            </a:extLst>
          </a:blip>
          <a:srcRect/>
          <a:stretch>
            <a:fillRect l="-7000" r="-7000"/>
          </a:stretch>
        </a:blipFill>
      </dgm:spPr>
    </dgm:pt>
    <dgm:pt modelId="{C1B2B927-15C7-4FF8-B52E-1389B4E8444A}" type="pres">
      <dgm:prSet presAssocID="{3DD6911B-237D-4EB9-99B5-4721443E8537}" presName="txShp" presStyleLbl="node1" presStyleIdx="1" presStyleCnt="3" custScaleX="110886">
        <dgm:presLayoutVars>
          <dgm:bulletEnabled val="1"/>
        </dgm:presLayoutVars>
      </dgm:prSet>
      <dgm:spPr/>
      <dgm:t>
        <a:bodyPr/>
        <a:lstStyle/>
        <a:p>
          <a:endParaRPr lang="en-US"/>
        </a:p>
      </dgm:t>
    </dgm:pt>
    <dgm:pt modelId="{A51C7A71-59CC-43A1-962D-3611741DC59E}" type="pres">
      <dgm:prSet presAssocID="{55A50424-877B-4B56-8AF1-FED749EA9D79}" presName="spacing" presStyleCnt="0"/>
      <dgm:spPr/>
    </dgm:pt>
    <dgm:pt modelId="{63F427D7-8C2E-4661-9B63-DB5F5B1FEBC8}" type="pres">
      <dgm:prSet presAssocID="{9CF04EC7-2B5C-428F-9EE7-9AD39043A7CD}" presName="composite" presStyleCnt="0"/>
      <dgm:spPr/>
    </dgm:pt>
    <dgm:pt modelId="{FDA389D4-3A43-43E7-A873-F5AA7A5195F0}" type="pres">
      <dgm:prSet presAssocID="{9CF04EC7-2B5C-428F-9EE7-9AD39043A7CD}" presName="imgShp" presStyleLbl="fgImgPlace1" presStyleIdx="2" presStyleCnt="3" custLinFactNeighborX="-51100"/>
      <dgm:spPr>
        <a:blipFill>
          <a:blip xmlns:r="http://schemas.openxmlformats.org/officeDocument/2006/relationships" r:embed="rId3">
            <a:extLst>
              <a:ext uri="{28A0092B-C50C-407E-A947-70E740481C1C}">
                <a14:useLocalDpi xmlns:a14="http://schemas.microsoft.com/office/drawing/2010/main" val="0"/>
              </a:ext>
            </a:extLst>
          </a:blip>
          <a:srcRect/>
          <a:stretch>
            <a:fillRect l="-1000" r="-1000"/>
          </a:stretch>
        </a:blipFill>
      </dgm:spPr>
    </dgm:pt>
    <dgm:pt modelId="{9E3C6374-634C-43CA-9475-4EEA5DBA9FDF}" type="pres">
      <dgm:prSet presAssocID="{9CF04EC7-2B5C-428F-9EE7-9AD39043A7CD}" presName="txShp" presStyleLbl="node1" presStyleIdx="2" presStyleCnt="3" custScaleX="109396">
        <dgm:presLayoutVars>
          <dgm:bulletEnabled val="1"/>
        </dgm:presLayoutVars>
      </dgm:prSet>
      <dgm:spPr/>
      <dgm:t>
        <a:bodyPr/>
        <a:lstStyle/>
        <a:p>
          <a:endParaRPr lang="en-US"/>
        </a:p>
      </dgm:t>
    </dgm:pt>
  </dgm:ptLst>
  <dgm:cxnLst>
    <dgm:cxn modelId="{5EFB33AA-68E1-4585-9AEB-ECDEBD2C8490}" srcId="{C4FB118F-6D14-49CB-B125-78BAA316D899}" destId="{3DD6911B-237D-4EB9-99B5-4721443E8537}" srcOrd="1" destOrd="0" parTransId="{EDF431C2-2A49-4DE0-8A3E-BC11279D9D2C}" sibTransId="{55A50424-877B-4B56-8AF1-FED749EA9D79}"/>
    <dgm:cxn modelId="{3CEFF41C-C1FE-4949-83A0-10F11C6E7FD8}" type="presOf" srcId="{75DD489E-C2CC-43E3-9E27-742E6B61A5AB}" destId="{9BB2710A-D32D-4E47-A272-A2F8A8082925}" srcOrd="0" destOrd="0" presId="urn:microsoft.com/office/officeart/2005/8/layout/vList3"/>
    <dgm:cxn modelId="{78E4F375-EF36-4C9B-8971-F2C4A6DE8803}" type="presOf" srcId="{9CF04EC7-2B5C-428F-9EE7-9AD39043A7CD}" destId="{9E3C6374-634C-43CA-9475-4EEA5DBA9FDF}" srcOrd="0" destOrd="0" presId="urn:microsoft.com/office/officeart/2005/8/layout/vList3"/>
    <dgm:cxn modelId="{586DD23D-EB26-413F-86B1-5E523902D817}" srcId="{C4FB118F-6D14-49CB-B125-78BAA316D899}" destId="{75DD489E-C2CC-43E3-9E27-742E6B61A5AB}" srcOrd="0" destOrd="0" parTransId="{B6AD0D36-D0B7-4F7B-98D4-045F68F61972}" sibTransId="{93716C35-9C14-4D38-9CD1-896857E32C79}"/>
    <dgm:cxn modelId="{2266CD83-7B99-4321-9966-2884EDE7607E}" type="presOf" srcId="{3DD6911B-237D-4EB9-99B5-4721443E8537}" destId="{C1B2B927-15C7-4FF8-B52E-1389B4E8444A}" srcOrd="0" destOrd="0" presId="urn:microsoft.com/office/officeart/2005/8/layout/vList3"/>
    <dgm:cxn modelId="{3ACDC6D6-E3FD-41AB-8BCA-AB39813EC5AF}" srcId="{C4FB118F-6D14-49CB-B125-78BAA316D899}" destId="{9CF04EC7-2B5C-428F-9EE7-9AD39043A7CD}" srcOrd="2" destOrd="0" parTransId="{5283D586-D1C3-4AD4-889F-B731D5CE5A1E}" sibTransId="{256542B2-215F-4DB2-BCD6-204935F6FCBE}"/>
    <dgm:cxn modelId="{250EE29B-ABF2-4804-ACDD-2CED63CFD499}" type="presOf" srcId="{C4FB118F-6D14-49CB-B125-78BAA316D899}" destId="{4D30D396-2CF2-4BAC-BEFB-0665D22EC04B}" srcOrd="0" destOrd="0" presId="urn:microsoft.com/office/officeart/2005/8/layout/vList3"/>
    <dgm:cxn modelId="{E0869609-1455-4FAD-9234-C76F562A7F89}" type="presParOf" srcId="{4D30D396-2CF2-4BAC-BEFB-0665D22EC04B}" destId="{D50C3A34-4EFD-44A5-8086-537F9EFA9452}" srcOrd="0" destOrd="0" presId="urn:microsoft.com/office/officeart/2005/8/layout/vList3"/>
    <dgm:cxn modelId="{01C672A7-E6A5-41F6-B65F-29D3593C3A76}" type="presParOf" srcId="{D50C3A34-4EFD-44A5-8086-537F9EFA9452}" destId="{A3674AB0-7D21-4D0D-A455-8010F322CAFD}" srcOrd="0" destOrd="0" presId="urn:microsoft.com/office/officeart/2005/8/layout/vList3"/>
    <dgm:cxn modelId="{C2BA3504-3041-4792-BB70-AE4CAD20FAD8}" type="presParOf" srcId="{D50C3A34-4EFD-44A5-8086-537F9EFA9452}" destId="{9BB2710A-D32D-4E47-A272-A2F8A8082925}" srcOrd="1" destOrd="0" presId="urn:microsoft.com/office/officeart/2005/8/layout/vList3"/>
    <dgm:cxn modelId="{44379D64-68A1-49CB-AF3A-E470AFA16A00}" type="presParOf" srcId="{4D30D396-2CF2-4BAC-BEFB-0665D22EC04B}" destId="{CA2A1DA8-9BE8-40B3-9CE1-4295C7BA69A6}" srcOrd="1" destOrd="0" presId="urn:microsoft.com/office/officeart/2005/8/layout/vList3"/>
    <dgm:cxn modelId="{4BF3E78A-8B77-42C5-A77F-5837F3765584}" type="presParOf" srcId="{4D30D396-2CF2-4BAC-BEFB-0665D22EC04B}" destId="{0106B837-6F87-429E-BD0C-5F745A271A8C}" srcOrd="2" destOrd="0" presId="urn:microsoft.com/office/officeart/2005/8/layout/vList3"/>
    <dgm:cxn modelId="{DDD61EA3-EFE0-4651-961B-55E3D9D94E70}" type="presParOf" srcId="{0106B837-6F87-429E-BD0C-5F745A271A8C}" destId="{7BBEE377-17C2-44C4-AEF4-0B98B5C68001}" srcOrd="0" destOrd="0" presId="urn:microsoft.com/office/officeart/2005/8/layout/vList3"/>
    <dgm:cxn modelId="{0D181623-2609-4066-B47D-984510429954}" type="presParOf" srcId="{0106B837-6F87-429E-BD0C-5F745A271A8C}" destId="{C1B2B927-15C7-4FF8-B52E-1389B4E8444A}" srcOrd="1" destOrd="0" presId="urn:microsoft.com/office/officeart/2005/8/layout/vList3"/>
    <dgm:cxn modelId="{03CD5DF0-72D5-41C1-8E84-6E48058460D2}" type="presParOf" srcId="{4D30D396-2CF2-4BAC-BEFB-0665D22EC04B}" destId="{A51C7A71-59CC-43A1-962D-3611741DC59E}" srcOrd="3" destOrd="0" presId="urn:microsoft.com/office/officeart/2005/8/layout/vList3"/>
    <dgm:cxn modelId="{2A942D86-4D0E-427C-8B8D-216A00BDFEC2}" type="presParOf" srcId="{4D30D396-2CF2-4BAC-BEFB-0665D22EC04B}" destId="{63F427D7-8C2E-4661-9B63-DB5F5B1FEBC8}" srcOrd="4" destOrd="0" presId="urn:microsoft.com/office/officeart/2005/8/layout/vList3"/>
    <dgm:cxn modelId="{976D15D7-719B-417B-B152-9B145A0266FF}" type="presParOf" srcId="{63F427D7-8C2E-4661-9B63-DB5F5B1FEBC8}" destId="{FDA389D4-3A43-43E7-A873-F5AA7A5195F0}" srcOrd="0" destOrd="0" presId="urn:microsoft.com/office/officeart/2005/8/layout/vList3"/>
    <dgm:cxn modelId="{C3612271-BDC3-4A67-A0A6-F23239CB0EE0}" type="presParOf" srcId="{63F427D7-8C2E-4661-9B63-DB5F5B1FEBC8}" destId="{9E3C6374-634C-43CA-9475-4EEA5DBA9FDF}" srcOrd="1" destOrd="0" presId="urn:microsoft.com/office/officeart/2005/8/layout/v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C6409EA1-1B5F-4181-B42E-7397BE2E3297}" type="doc">
      <dgm:prSet loTypeId="urn:microsoft.com/office/officeart/2005/8/layout/hProcess9" loCatId="process" qsTypeId="urn:microsoft.com/office/officeart/2005/8/quickstyle/simple1" qsCatId="simple" csTypeId="urn:microsoft.com/office/officeart/2005/8/colors/accent1_2" csCatId="accent1" phldr="1"/>
      <dgm:spPr/>
      <dgm:t>
        <a:bodyPr/>
        <a:lstStyle/>
        <a:p>
          <a:endParaRPr lang="en-US"/>
        </a:p>
      </dgm:t>
    </dgm:pt>
    <dgm:pt modelId="{6095D1AB-DA84-46E3-B006-E3BEF6AD32F5}">
      <dgm:prSet/>
      <dgm:spPr>
        <a:solidFill>
          <a:srgbClr val="FFC000"/>
        </a:solidFill>
      </dgm:spPr>
      <dgm:t>
        <a:bodyPr/>
        <a:lstStyle/>
        <a:p>
          <a:pPr rtl="0"/>
          <a:r>
            <a:rPr lang="en-GB" dirty="0" smtClean="0">
              <a:solidFill>
                <a:schemeClr val="tx1"/>
              </a:solidFill>
            </a:rPr>
            <a:t>State the intended learning outcomes in terms of how the pupils are expected to perform at the end of the unit. </a:t>
          </a:r>
          <a:endParaRPr lang="en-US" dirty="0">
            <a:solidFill>
              <a:schemeClr val="tx1"/>
            </a:solidFill>
          </a:endParaRPr>
        </a:p>
      </dgm:t>
    </dgm:pt>
    <dgm:pt modelId="{1593F2E3-D16B-4086-9066-4C93A40C5BA8}" type="parTrans" cxnId="{86D3E34F-9DF8-4F6A-964F-BA4681C63EDE}">
      <dgm:prSet/>
      <dgm:spPr/>
      <dgm:t>
        <a:bodyPr/>
        <a:lstStyle/>
        <a:p>
          <a:endParaRPr lang="en-US"/>
        </a:p>
      </dgm:t>
    </dgm:pt>
    <dgm:pt modelId="{5A4DDE52-8520-4DED-B199-C9D3C5D1DD27}" type="sibTrans" cxnId="{86D3E34F-9DF8-4F6A-964F-BA4681C63EDE}">
      <dgm:prSet/>
      <dgm:spPr/>
      <dgm:t>
        <a:bodyPr/>
        <a:lstStyle/>
        <a:p>
          <a:endParaRPr lang="en-US"/>
        </a:p>
      </dgm:t>
    </dgm:pt>
    <dgm:pt modelId="{74E5DF2E-F849-43BD-9715-0BA547977171}">
      <dgm:prSet/>
      <dgm:spPr>
        <a:solidFill>
          <a:srgbClr val="FFC000"/>
        </a:solidFill>
      </dgm:spPr>
      <dgm:t>
        <a:bodyPr/>
        <a:lstStyle/>
        <a:p>
          <a:pPr rtl="0"/>
          <a:r>
            <a:rPr lang="en-GB" dirty="0" smtClean="0">
              <a:solidFill>
                <a:schemeClr val="tx1"/>
              </a:solidFill>
            </a:rPr>
            <a:t>List the instructional materials and learning activities for the unit. </a:t>
          </a:r>
          <a:endParaRPr lang="en-US" dirty="0">
            <a:solidFill>
              <a:schemeClr val="tx1"/>
            </a:solidFill>
          </a:endParaRPr>
        </a:p>
      </dgm:t>
    </dgm:pt>
    <dgm:pt modelId="{CFD889D1-F139-4E20-9301-0687887F4246}" type="parTrans" cxnId="{23CE61E7-A853-49CA-A5AA-93B523DEDFAA}">
      <dgm:prSet/>
      <dgm:spPr/>
      <dgm:t>
        <a:bodyPr/>
        <a:lstStyle/>
        <a:p>
          <a:endParaRPr lang="en-US"/>
        </a:p>
      </dgm:t>
    </dgm:pt>
    <dgm:pt modelId="{D68EA15E-5CDE-486B-864A-2F7C971D1955}" type="sibTrans" cxnId="{23CE61E7-A853-49CA-A5AA-93B523DEDFAA}">
      <dgm:prSet/>
      <dgm:spPr/>
      <dgm:t>
        <a:bodyPr/>
        <a:lstStyle/>
        <a:p>
          <a:endParaRPr lang="en-US"/>
        </a:p>
      </dgm:t>
    </dgm:pt>
    <dgm:pt modelId="{FADE1D26-B7C3-4A28-A92E-6A783ABFD1B6}">
      <dgm:prSet/>
      <dgm:spPr>
        <a:solidFill>
          <a:srgbClr val="FFC000"/>
        </a:solidFill>
      </dgm:spPr>
      <dgm:t>
        <a:bodyPr/>
        <a:lstStyle/>
        <a:p>
          <a:pPr rtl="0"/>
          <a:r>
            <a:rPr lang="en-GB" smtClean="0">
              <a:solidFill>
                <a:schemeClr val="tx1"/>
              </a:solidFill>
            </a:rPr>
            <a:t>Describe the evaluation procedure to be used for determining pupil progress toward the        intended learning outcomes. </a:t>
          </a:r>
          <a:endParaRPr lang="en-US">
            <a:solidFill>
              <a:schemeClr val="tx1"/>
            </a:solidFill>
          </a:endParaRPr>
        </a:p>
      </dgm:t>
    </dgm:pt>
    <dgm:pt modelId="{8747E409-C09A-4822-AB8D-958D9EF67AC7}" type="parTrans" cxnId="{4FF1E54A-5469-447F-8DB1-4543993E0BC3}">
      <dgm:prSet/>
      <dgm:spPr/>
      <dgm:t>
        <a:bodyPr/>
        <a:lstStyle/>
        <a:p>
          <a:endParaRPr lang="en-US"/>
        </a:p>
      </dgm:t>
    </dgm:pt>
    <dgm:pt modelId="{FAE9F9B2-1297-4C9F-8D9F-4F69B5D1E1BC}" type="sibTrans" cxnId="{4FF1E54A-5469-447F-8DB1-4543993E0BC3}">
      <dgm:prSet/>
      <dgm:spPr/>
      <dgm:t>
        <a:bodyPr/>
        <a:lstStyle/>
        <a:p>
          <a:endParaRPr lang="en-US"/>
        </a:p>
      </dgm:t>
    </dgm:pt>
    <dgm:pt modelId="{4B1B2A34-851C-4182-8E8A-EF9F2A9F8B29}" type="pres">
      <dgm:prSet presAssocID="{C6409EA1-1B5F-4181-B42E-7397BE2E3297}" presName="CompostProcess" presStyleCnt="0">
        <dgm:presLayoutVars>
          <dgm:dir/>
          <dgm:resizeHandles val="exact"/>
        </dgm:presLayoutVars>
      </dgm:prSet>
      <dgm:spPr/>
      <dgm:t>
        <a:bodyPr/>
        <a:lstStyle/>
        <a:p>
          <a:endParaRPr lang="en-US"/>
        </a:p>
      </dgm:t>
    </dgm:pt>
    <dgm:pt modelId="{74754BA4-8672-4D1B-99F7-2EF3D5E9AAFB}" type="pres">
      <dgm:prSet presAssocID="{C6409EA1-1B5F-4181-B42E-7397BE2E3297}" presName="arrow" presStyleLbl="bgShp" presStyleIdx="0" presStyleCnt="1" custScaleX="117647"/>
      <dgm:spPr>
        <a:solidFill>
          <a:srgbClr val="C00000"/>
        </a:solidFill>
      </dgm:spPr>
    </dgm:pt>
    <dgm:pt modelId="{0B184369-C4A9-48E9-8879-1AEE2EECBD88}" type="pres">
      <dgm:prSet presAssocID="{C6409EA1-1B5F-4181-B42E-7397BE2E3297}" presName="linearProcess" presStyleCnt="0"/>
      <dgm:spPr/>
    </dgm:pt>
    <dgm:pt modelId="{C348C79B-C23D-4926-B81D-5D700749BFAD}" type="pres">
      <dgm:prSet presAssocID="{6095D1AB-DA84-46E3-B006-E3BEF6AD32F5}" presName="textNode" presStyleLbl="node1" presStyleIdx="0" presStyleCnt="3" custScaleX="87908" custLinFactX="-12124" custLinFactNeighborX="-100000">
        <dgm:presLayoutVars>
          <dgm:bulletEnabled val="1"/>
        </dgm:presLayoutVars>
      </dgm:prSet>
      <dgm:spPr/>
      <dgm:t>
        <a:bodyPr/>
        <a:lstStyle/>
        <a:p>
          <a:endParaRPr lang="en-US"/>
        </a:p>
      </dgm:t>
    </dgm:pt>
    <dgm:pt modelId="{91129E4C-48B6-4E49-9672-5F66413B618F}" type="pres">
      <dgm:prSet presAssocID="{5A4DDE52-8520-4DED-B199-C9D3C5D1DD27}" presName="sibTrans" presStyleCnt="0"/>
      <dgm:spPr/>
    </dgm:pt>
    <dgm:pt modelId="{B4C35D77-2675-4776-BE8D-D96558F75EF0}" type="pres">
      <dgm:prSet presAssocID="{74E5DF2E-F849-43BD-9715-0BA547977171}" presName="textNode" presStyleLbl="node1" presStyleIdx="1" presStyleCnt="3" custScaleX="81593" custLinFactX="-10470" custLinFactNeighborX="-100000">
        <dgm:presLayoutVars>
          <dgm:bulletEnabled val="1"/>
        </dgm:presLayoutVars>
      </dgm:prSet>
      <dgm:spPr/>
      <dgm:t>
        <a:bodyPr/>
        <a:lstStyle/>
        <a:p>
          <a:endParaRPr lang="en-US"/>
        </a:p>
      </dgm:t>
    </dgm:pt>
    <dgm:pt modelId="{CD085CD3-E2ED-493B-BEDE-EDE488FB43BC}" type="pres">
      <dgm:prSet presAssocID="{D68EA15E-5CDE-486B-864A-2F7C971D1955}" presName="sibTrans" presStyleCnt="0"/>
      <dgm:spPr/>
    </dgm:pt>
    <dgm:pt modelId="{C4A1673F-AEE1-481F-9912-1B4A1E11D708}" type="pres">
      <dgm:prSet presAssocID="{FADE1D26-B7C3-4A28-A92E-6A783ABFD1B6}" presName="textNode" presStyleLbl="node1" presStyleIdx="2" presStyleCnt="3" custScaleX="84164" custLinFactX="-8237" custLinFactNeighborX="-100000">
        <dgm:presLayoutVars>
          <dgm:bulletEnabled val="1"/>
        </dgm:presLayoutVars>
      </dgm:prSet>
      <dgm:spPr/>
      <dgm:t>
        <a:bodyPr/>
        <a:lstStyle/>
        <a:p>
          <a:endParaRPr lang="en-US"/>
        </a:p>
      </dgm:t>
    </dgm:pt>
  </dgm:ptLst>
  <dgm:cxnLst>
    <dgm:cxn modelId="{94449111-0BA9-409E-9C49-8DA2E7DDC44F}" type="presOf" srcId="{C6409EA1-1B5F-4181-B42E-7397BE2E3297}" destId="{4B1B2A34-851C-4182-8E8A-EF9F2A9F8B29}" srcOrd="0" destOrd="0" presId="urn:microsoft.com/office/officeart/2005/8/layout/hProcess9"/>
    <dgm:cxn modelId="{4FF1E54A-5469-447F-8DB1-4543993E0BC3}" srcId="{C6409EA1-1B5F-4181-B42E-7397BE2E3297}" destId="{FADE1D26-B7C3-4A28-A92E-6A783ABFD1B6}" srcOrd="2" destOrd="0" parTransId="{8747E409-C09A-4822-AB8D-958D9EF67AC7}" sibTransId="{FAE9F9B2-1297-4C9F-8D9F-4F69B5D1E1BC}"/>
    <dgm:cxn modelId="{AE4B99D1-074C-4A05-9126-2443F45BC553}" type="presOf" srcId="{74E5DF2E-F849-43BD-9715-0BA547977171}" destId="{B4C35D77-2675-4776-BE8D-D96558F75EF0}" srcOrd="0" destOrd="0" presId="urn:microsoft.com/office/officeart/2005/8/layout/hProcess9"/>
    <dgm:cxn modelId="{B852F04D-ED95-4B7E-A955-2296021AAD4E}" type="presOf" srcId="{FADE1D26-B7C3-4A28-A92E-6A783ABFD1B6}" destId="{C4A1673F-AEE1-481F-9912-1B4A1E11D708}" srcOrd="0" destOrd="0" presId="urn:microsoft.com/office/officeart/2005/8/layout/hProcess9"/>
    <dgm:cxn modelId="{379D17A2-01DF-47AC-B41F-2E14C8409483}" type="presOf" srcId="{6095D1AB-DA84-46E3-B006-E3BEF6AD32F5}" destId="{C348C79B-C23D-4926-B81D-5D700749BFAD}" srcOrd="0" destOrd="0" presId="urn:microsoft.com/office/officeart/2005/8/layout/hProcess9"/>
    <dgm:cxn modelId="{86D3E34F-9DF8-4F6A-964F-BA4681C63EDE}" srcId="{C6409EA1-1B5F-4181-B42E-7397BE2E3297}" destId="{6095D1AB-DA84-46E3-B006-E3BEF6AD32F5}" srcOrd="0" destOrd="0" parTransId="{1593F2E3-D16B-4086-9066-4C93A40C5BA8}" sibTransId="{5A4DDE52-8520-4DED-B199-C9D3C5D1DD27}"/>
    <dgm:cxn modelId="{23CE61E7-A853-49CA-A5AA-93B523DEDFAA}" srcId="{C6409EA1-1B5F-4181-B42E-7397BE2E3297}" destId="{74E5DF2E-F849-43BD-9715-0BA547977171}" srcOrd="1" destOrd="0" parTransId="{CFD889D1-F139-4E20-9301-0687887F4246}" sibTransId="{D68EA15E-5CDE-486B-864A-2F7C971D1955}"/>
    <dgm:cxn modelId="{19C937A0-A8B0-4D04-ACF2-59B07A6EDCCC}" type="presParOf" srcId="{4B1B2A34-851C-4182-8E8A-EF9F2A9F8B29}" destId="{74754BA4-8672-4D1B-99F7-2EF3D5E9AAFB}" srcOrd="0" destOrd="0" presId="urn:microsoft.com/office/officeart/2005/8/layout/hProcess9"/>
    <dgm:cxn modelId="{7149F966-54B6-434C-B015-9F6ACC732BDF}" type="presParOf" srcId="{4B1B2A34-851C-4182-8E8A-EF9F2A9F8B29}" destId="{0B184369-C4A9-48E9-8879-1AEE2EECBD88}" srcOrd="1" destOrd="0" presId="urn:microsoft.com/office/officeart/2005/8/layout/hProcess9"/>
    <dgm:cxn modelId="{2BC76EE4-D5A0-4236-850A-5729C3FEF34F}" type="presParOf" srcId="{0B184369-C4A9-48E9-8879-1AEE2EECBD88}" destId="{C348C79B-C23D-4926-B81D-5D700749BFAD}" srcOrd="0" destOrd="0" presId="urn:microsoft.com/office/officeart/2005/8/layout/hProcess9"/>
    <dgm:cxn modelId="{5BCED9CC-B0F6-4C56-ADF2-54EA5C9473C1}" type="presParOf" srcId="{0B184369-C4A9-48E9-8879-1AEE2EECBD88}" destId="{91129E4C-48B6-4E49-9672-5F66413B618F}" srcOrd="1" destOrd="0" presId="urn:microsoft.com/office/officeart/2005/8/layout/hProcess9"/>
    <dgm:cxn modelId="{19D677BB-A98F-4CF2-9D0A-335608147FFA}" type="presParOf" srcId="{0B184369-C4A9-48E9-8879-1AEE2EECBD88}" destId="{B4C35D77-2675-4776-BE8D-D96558F75EF0}" srcOrd="2" destOrd="0" presId="urn:microsoft.com/office/officeart/2005/8/layout/hProcess9"/>
    <dgm:cxn modelId="{458F26F2-99B0-48E9-A4A7-108F7E6B6470}" type="presParOf" srcId="{0B184369-C4A9-48E9-8879-1AEE2EECBD88}" destId="{CD085CD3-E2ED-493B-BEDE-EDE488FB43BC}" srcOrd="3" destOrd="0" presId="urn:microsoft.com/office/officeart/2005/8/layout/hProcess9"/>
    <dgm:cxn modelId="{9FAB242D-C9C6-4F53-88C9-F49B8F815A1F}" type="presParOf" srcId="{0B184369-C4A9-48E9-8879-1AEE2EECBD88}" destId="{C4A1673F-AEE1-481F-9912-1B4A1E11D708}" srcOrd="4"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54E24DB3-71C2-4F5E-9838-65A882E62B0D}" type="doc">
      <dgm:prSet loTypeId="urn:microsoft.com/office/officeart/2005/8/layout/hList7" loCatId="list" qsTypeId="urn:microsoft.com/office/officeart/2005/8/quickstyle/simple1" qsCatId="simple" csTypeId="urn:microsoft.com/office/officeart/2005/8/colors/colorful4" csCatId="colorful" phldr="1"/>
      <dgm:spPr/>
      <dgm:t>
        <a:bodyPr/>
        <a:lstStyle/>
        <a:p>
          <a:endParaRPr lang="en-US"/>
        </a:p>
      </dgm:t>
    </dgm:pt>
    <dgm:pt modelId="{7D0233B6-C439-4DF3-BC59-C392A70608E1}">
      <dgm:prSet/>
      <dgm:spPr/>
      <dgm:t>
        <a:bodyPr/>
        <a:lstStyle/>
        <a:p>
          <a:pPr rtl="0"/>
          <a:r>
            <a:rPr lang="en-GB" dirty="0" smtClean="0">
              <a:solidFill>
                <a:schemeClr val="tx1"/>
              </a:solidFill>
            </a:rPr>
            <a:t>Institution objectives are being achieved</a:t>
          </a:r>
          <a:endParaRPr lang="en-US" dirty="0">
            <a:solidFill>
              <a:schemeClr val="tx1"/>
            </a:solidFill>
          </a:endParaRPr>
        </a:p>
      </dgm:t>
    </dgm:pt>
    <dgm:pt modelId="{BA97B4E6-3560-4122-9A18-425135863AF0}" type="parTrans" cxnId="{292B88DF-0CA4-4C1D-95D2-F25868144917}">
      <dgm:prSet/>
      <dgm:spPr/>
      <dgm:t>
        <a:bodyPr/>
        <a:lstStyle/>
        <a:p>
          <a:endParaRPr lang="en-US"/>
        </a:p>
      </dgm:t>
    </dgm:pt>
    <dgm:pt modelId="{8FF4F3BA-ED1C-4D6B-BEF2-21626707EC05}" type="sibTrans" cxnId="{292B88DF-0CA4-4C1D-95D2-F25868144917}">
      <dgm:prSet/>
      <dgm:spPr/>
      <dgm:t>
        <a:bodyPr/>
        <a:lstStyle/>
        <a:p>
          <a:endParaRPr lang="en-US"/>
        </a:p>
      </dgm:t>
    </dgm:pt>
    <dgm:pt modelId="{52BD9D2F-C591-4FA0-B049-BCF06F80E6E2}">
      <dgm:prSet/>
      <dgm:spPr/>
      <dgm:t>
        <a:bodyPr/>
        <a:lstStyle/>
        <a:p>
          <a:pPr rtl="0"/>
          <a:r>
            <a:rPr lang="en-GB" dirty="0" smtClean="0">
              <a:solidFill>
                <a:schemeClr val="tx1"/>
              </a:solidFill>
            </a:rPr>
            <a:t>To identify the curriculum’s strengths and weaknesses</a:t>
          </a:r>
          <a:endParaRPr lang="en-US" dirty="0">
            <a:solidFill>
              <a:schemeClr val="tx1"/>
            </a:solidFill>
          </a:endParaRPr>
        </a:p>
      </dgm:t>
    </dgm:pt>
    <dgm:pt modelId="{CC1B0527-B5CE-4567-A6D3-85B6FE64CACE}" type="parTrans" cxnId="{B6DE0872-4AFA-46CB-BA3D-F28C72B99F88}">
      <dgm:prSet/>
      <dgm:spPr/>
      <dgm:t>
        <a:bodyPr/>
        <a:lstStyle/>
        <a:p>
          <a:endParaRPr lang="en-US"/>
        </a:p>
      </dgm:t>
    </dgm:pt>
    <dgm:pt modelId="{C3D9C2BB-0237-4D4F-9D40-E50B2955038D}" type="sibTrans" cxnId="{B6DE0872-4AFA-46CB-BA3D-F28C72B99F88}">
      <dgm:prSet/>
      <dgm:spPr/>
      <dgm:t>
        <a:bodyPr/>
        <a:lstStyle/>
        <a:p>
          <a:endParaRPr lang="en-US"/>
        </a:p>
      </dgm:t>
    </dgm:pt>
    <dgm:pt modelId="{61ABFA02-7FBB-451C-B6DE-9A32247E5F5E}">
      <dgm:prSet/>
      <dgm:spPr/>
      <dgm:t>
        <a:bodyPr/>
        <a:lstStyle/>
        <a:p>
          <a:pPr rtl="0"/>
          <a:r>
            <a:rPr lang="en-GB" dirty="0" smtClean="0">
              <a:solidFill>
                <a:schemeClr val="tx1"/>
              </a:solidFill>
            </a:rPr>
            <a:t>To appraise special programmes in the institution </a:t>
          </a:r>
          <a:endParaRPr lang="en-US" dirty="0">
            <a:solidFill>
              <a:schemeClr val="tx1"/>
            </a:solidFill>
          </a:endParaRPr>
        </a:p>
      </dgm:t>
    </dgm:pt>
    <dgm:pt modelId="{91713609-FB4C-49A5-8FCB-7D4EB263EF66}" type="parTrans" cxnId="{BA7CE834-69F8-4175-B849-B43A4B6EE441}">
      <dgm:prSet/>
      <dgm:spPr/>
      <dgm:t>
        <a:bodyPr/>
        <a:lstStyle/>
        <a:p>
          <a:endParaRPr lang="en-US"/>
        </a:p>
      </dgm:t>
    </dgm:pt>
    <dgm:pt modelId="{E0305AB5-9D56-435F-B83C-F59D7DFFF896}" type="sibTrans" cxnId="{BA7CE834-69F8-4175-B849-B43A4B6EE441}">
      <dgm:prSet/>
      <dgm:spPr/>
      <dgm:t>
        <a:bodyPr/>
        <a:lstStyle/>
        <a:p>
          <a:endParaRPr lang="en-US"/>
        </a:p>
      </dgm:t>
    </dgm:pt>
    <dgm:pt modelId="{C675C444-E07D-4FD5-AD32-99D0559C0DA5}">
      <dgm:prSet/>
      <dgm:spPr/>
      <dgm:t>
        <a:bodyPr/>
        <a:lstStyle/>
        <a:p>
          <a:pPr rtl="0"/>
          <a:r>
            <a:rPr lang="en-GB" dirty="0" smtClean="0">
              <a:solidFill>
                <a:schemeClr val="tx1"/>
              </a:solidFill>
            </a:rPr>
            <a:t>To base administrative decisions concerning the placement </a:t>
          </a:r>
          <a:endParaRPr lang="en-US" dirty="0">
            <a:solidFill>
              <a:schemeClr val="tx1"/>
            </a:solidFill>
          </a:endParaRPr>
        </a:p>
      </dgm:t>
    </dgm:pt>
    <dgm:pt modelId="{95DCE3FC-5066-4F6F-A1CE-30182015238E}" type="parTrans" cxnId="{F22B47EA-90C3-4BC7-ACEC-6147F2C197C4}">
      <dgm:prSet/>
      <dgm:spPr/>
      <dgm:t>
        <a:bodyPr/>
        <a:lstStyle/>
        <a:p>
          <a:endParaRPr lang="en-US"/>
        </a:p>
      </dgm:t>
    </dgm:pt>
    <dgm:pt modelId="{5126CEF0-7936-4CC1-8A1F-C43E888C0258}" type="sibTrans" cxnId="{F22B47EA-90C3-4BC7-ACEC-6147F2C197C4}">
      <dgm:prSet/>
      <dgm:spPr/>
      <dgm:t>
        <a:bodyPr/>
        <a:lstStyle/>
        <a:p>
          <a:endParaRPr lang="en-US"/>
        </a:p>
      </dgm:t>
    </dgm:pt>
    <dgm:pt modelId="{6A4D957B-B11E-4A57-A8C9-A1EFB056D427}">
      <dgm:prSet/>
      <dgm:spPr/>
      <dgm:t>
        <a:bodyPr/>
        <a:lstStyle/>
        <a:p>
          <a:pPr rtl="0"/>
          <a:r>
            <a:rPr lang="en-GB" dirty="0" smtClean="0"/>
            <a:t>Grouping and promotion of pupils.</a:t>
          </a:r>
          <a:endParaRPr lang="en-US" dirty="0"/>
        </a:p>
      </dgm:t>
    </dgm:pt>
    <dgm:pt modelId="{68E86A80-A33C-476C-8837-074F30345694}" type="parTrans" cxnId="{167D388B-40E6-4A41-B7C0-88A850E83ACC}">
      <dgm:prSet/>
      <dgm:spPr/>
      <dgm:t>
        <a:bodyPr/>
        <a:lstStyle/>
        <a:p>
          <a:endParaRPr lang="en-US"/>
        </a:p>
      </dgm:t>
    </dgm:pt>
    <dgm:pt modelId="{6A2A6B3F-3D15-4A4A-9A03-9EEB4A760299}" type="sibTrans" cxnId="{167D388B-40E6-4A41-B7C0-88A850E83ACC}">
      <dgm:prSet/>
      <dgm:spPr/>
      <dgm:t>
        <a:bodyPr/>
        <a:lstStyle/>
        <a:p>
          <a:endParaRPr lang="en-US"/>
        </a:p>
      </dgm:t>
    </dgm:pt>
    <dgm:pt modelId="{9CE5D9E1-8E78-4F45-A0A7-44E59BFFABA8}" type="pres">
      <dgm:prSet presAssocID="{54E24DB3-71C2-4F5E-9838-65A882E62B0D}" presName="Name0" presStyleCnt="0">
        <dgm:presLayoutVars>
          <dgm:dir/>
          <dgm:resizeHandles val="exact"/>
        </dgm:presLayoutVars>
      </dgm:prSet>
      <dgm:spPr/>
      <dgm:t>
        <a:bodyPr/>
        <a:lstStyle/>
        <a:p>
          <a:endParaRPr lang="en-US"/>
        </a:p>
      </dgm:t>
    </dgm:pt>
    <dgm:pt modelId="{ABFF9D9E-51F0-4444-896C-11E54569B44C}" type="pres">
      <dgm:prSet presAssocID="{54E24DB3-71C2-4F5E-9838-65A882E62B0D}" presName="fgShape" presStyleLbl="fgShp" presStyleIdx="0" presStyleCnt="1"/>
      <dgm:spPr>
        <a:solidFill>
          <a:srgbClr val="002060"/>
        </a:solidFill>
      </dgm:spPr>
    </dgm:pt>
    <dgm:pt modelId="{0098201B-6EB0-46AC-8D7F-36264FBEBCBD}" type="pres">
      <dgm:prSet presAssocID="{54E24DB3-71C2-4F5E-9838-65A882E62B0D}" presName="linComp" presStyleCnt="0"/>
      <dgm:spPr/>
    </dgm:pt>
    <dgm:pt modelId="{AAA4F999-93FB-4BB6-90C2-1C37E3C47C9A}" type="pres">
      <dgm:prSet presAssocID="{7D0233B6-C439-4DF3-BC59-C392A70608E1}" presName="compNode" presStyleCnt="0"/>
      <dgm:spPr/>
    </dgm:pt>
    <dgm:pt modelId="{054F4B4A-CB70-4AE5-9CAC-1CDE7D1FB007}" type="pres">
      <dgm:prSet presAssocID="{7D0233B6-C439-4DF3-BC59-C392A70608E1}" presName="bkgdShape" presStyleLbl="node1" presStyleIdx="0" presStyleCnt="5"/>
      <dgm:spPr/>
      <dgm:t>
        <a:bodyPr/>
        <a:lstStyle/>
        <a:p>
          <a:endParaRPr lang="en-US"/>
        </a:p>
      </dgm:t>
    </dgm:pt>
    <dgm:pt modelId="{6DFBE015-7115-4AEF-9535-EAB6DE7360DE}" type="pres">
      <dgm:prSet presAssocID="{7D0233B6-C439-4DF3-BC59-C392A70608E1}" presName="nodeTx" presStyleLbl="node1" presStyleIdx="0" presStyleCnt="5">
        <dgm:presLayoutVars>
          <dgm:bulletEnabled val="1"/>
        </dgm:presLayoutVars>
      </dgm:prSet>
      <dgm:spPr/>
      <dgm:t>
        <a:bodyPr/>
        <a:lstStyle/>
        <a:p>
          <a:endParaRPr lang="en-US"/>
        </a:p>
      </dgm:t>
    </dgm:pt>
    <dgm:pt modelId="{35B3181B-D499-4474-B2E3-D87EB10E6572}" type="pres">
      <dgm:prSet presAssocID="{7D0233B6-C439-4DF3-BC59-C392A70608E1}" presName="invisiNode" presStyleLbl="node1" presStyleIdx="0" presStyleCnt="5"/>
      <dgm:spPr/>
    </dgm:pt>
    <dgm:pt modelId="{524B4CA8-E63F-44AA-AE79-E8091B113064}" type="pres">
      <dgm:prSet presAssocID="{7D0233B6-C439-4DF3-BC59-C392A70608E1}" presName="imagNode" presStyleLbl="fgImgPlace1" presStyleIdx="0" presStyleCnt="5"/>
      <dgm:spPr>
        <a:blipFill>
          <a:blip xmlns:r="http://schemas.openxmlformats.org/officeDocument/2006/relationships" r:embed="rId1">
            <a:extLst>
              <a:ext uri="{28A0092B-C50C-407E-A947-70E740481C1C}">
                <a14:useLocalDpi xmlns:a14="http://schemas.microsoft.com/office/drawing/2010/main" val="0"/>
              </a:ext>
            </a:extLst>
          </a:blip>
          <a:srcRect/>
          <a:stretch>
            <a:fillRect t="-2000" b="-2000"/>
          </a:stretch>
        </a:blipFill>
      </dgm:spPr>
    </dgm:pt>
    <dgm:pt modelId="{9997612B-692F-4370-9BC8-078574D4099E}" type="pres">
      <dgm:prSet presAssocID="{8FF4F3BA-ED1C-4D6B-BEF2-21626707EC05}" presName="sibTrans" presStyleLbl="sibTrans2D1" presStyleIdx="0" presStyleCnt="0"/>
      <dgm:spPr/>
      <dgm:t>
        <a:bodyPr/>
        <a:lstStyle/>
        <a:p>
          <a:endParaRPr lang="en-US"/>
        </a:p>
      </dgm:t>
    </dgm:pt>
    <dgm:pt modelId="{991E624C-E5F8-4495-999F-1DA2F363FEAE}" type="pres">
      <dgm:prSet presAssocID="{52BD9D2F-C591-4FA0-B049-BCF06F80E6E2}" presName="compNode" presStyleCnt="0"/>
      <dgm:spPr/>
    </dgm:pt>
    <dgm:pt modelId="{ED8616FD-09C9-46A3-B752-509E3178947E}" type="pres">
      <dgm:prSet presAssocID="{52BD9D2F-C591-4FA0-B049-BCF06F80E6E2}" presName="bkgdShape" presStyleLbl="node1" presStyleIdx="1" presStyleCnt="5"/>
      <dgm:spPr/>
      <dgm:t>
        <a:bodyPr/>
        <a:lstStyle/>
        <a:p>
          <a:endParaRPr lang="en-US"/>
        </a:p>
      </dgm:t>
    </dgm:pt>
    <dgm:pt modelId="{2C6F22A5-01D0-4A74-B1E6-98B1F240A772}" type="pres">
      <dgm:prSet presAssocID="{52BD9D2F-C591-4FA0-B049-BCF06F80E6E2}" presName="nodeTx" presStyleLbl="node1" presStyleIdx="1" presStyleCnt="5">
        <dgm:presLayoutVars>
          <dgm:bulletEnabled val="1"/>
        </dgm:presLayoutVars>
      </dgm:prSet>
      <dgm:spPr/>
      <dgm:t>
        <a:bodyPr/>
        <a:lstStyle/>
        <a:p>
          <a:endParaRPr lang="en-US"/>
        </a:p>
      </dgm:t>
    </dgm:pt>
    <dgm:pt modelId="{5D6E9DB6-AC8D-4E92-B99E-79D17AA3DF55}" type="pres">
      <dgm:prSet presAssocID="{52BD9D2F-C591-4FA0-B049-BCF06F80E6E2}" presName="invisiNode" presStyleLbl="node1" presStyleIdx="1" presStyleCnt="5"/>
      <dgm:spPr/>
    </dgm:pt>
    <dgm:pt modelId="{87C35CAF-9D9F-4431-A2CB-2D281D3F407E}" type="pres">
      <dgm:prSet presAssocID="{52BD9D2F-C591-4FA0-B049-BCF06F80E6E2}" presName="imagNode" presStyleLbl="fgImgPlace1" presStyleIdx="1" presStyleCnt="5"/>
      <dgm:spPr>
        <a:blipFill>
          <a:blip xmlns:r="http://schemas.openxmlformats.org/officeDocument/2006/relationships" r:embed="rId2">
            <a:extLst>
              <a:ext uri="{28A0092B-C50C-407E-A947-70E740481C1C}">
                <a14:useLocalDpi xmlns:a14="http://schemas.microsoft.com/office/drawing/2010/main" val="0"/>
              </a:ext>
            </a:extLst>
          </a:blip>
          <a:srcRect/>
          <a:stretch>
            <a:fillRect/>
          </a:stretch>
        </a:blipFill>
      </dgm:spPr>
    </dgm:pt>
    <dgm:pt modelId="{466CCA63-BE0E-4666-B125-0F37AE38E58C}" type="pres">
      <dgm:prSet presAssocID="{C3D9C2BB-0237-4D4F-9D40-E50B2955038D}" presName="sibTrans" presStyleLbl="sibTrans2D1" presStyleIdx="0" presStyleCnt="0"/>
      <dgm:spPr/>
      <dgm:t>
        <a:bodyPr/>
        <a:lstStyle/>
        <a:p>
          <a:endParaRPr lang="en-US"/>
        </a:p>
      </dgm:t>
    </dgm:pt>
    <dgm:pt modelId="{799AC4F3-8393-471C-8788-FCC36B6BE750}" type="pres">
      <dgm:prSet presAssocID="{61ABFA02-7FBB-451C-B6DE-9A32247E5F5E}" presName="compNode" presStyleCnt="0"/>
      <dgm:spPr/>
    </dgm:pt>
    <dgm:pt modelId="{66DE192E-C2D7-455F-9848-082E1105B7E4}" type="pres">
      <dgm:prSet presAssocID="{61ABFA02-7FBB-451C-B6DE-9A32247E5F5E}" presName="bkgdShape" presStyleLbl="node1" presStyleIdx="2" presStyleCnt="5" custScaleX="99804"/>
      <dgm:spPr/>
      <dgm:t>
        <a:bodyPr/>
        <a:lstStyle/>
        <a:p>
          <a:endParaRPr lang="en-US"/>
        </a:p>
      </dgm:t>
    </dgm:pt>
    <dgm:pt modelId="{DD4D2ED0-CB75-4EC9-94E1-E588C99D93B7}" type="pres">
      <dgm:prSet presAssocID="{61ABFA02-7FBB-451C-B6DE-9A32247E5F5E}" presName="nodeTx" presStyleLbl="node1" presStyleIdx="2" presStyleCnt="5">
        <dgm:presLayoutVars>
          <dgm:bulletEnabled val="1"/>
        </dgm:presLayoutVars>
      </dgm:prSet>
      <dgm:spPr/>
      <dgm:t>
        <a:bodyPr/>
        <a:lstStyle/>
        <a:p>
          <a:endParaRPr lang="en-US"/>
        </a:p>
      </dgm:t>
    </dgm:pt>
    <dgm:pt modelId="{20B9A25B-6253-4DEE-B9D0-47A9D39FAD0D}" type="pres">
      <dgm:prSet presAssocID="{61ABFA02-7FBB-451C-B6DE-9A32247E5F5E}" presName="invisiNode" presStyleLbl="node1" presStyleIdx="2" presStyleCnt="5"/>
      <dgm:spPr/>
    </dgm:pt>
    <dgm:pt modelId="{F641195E-69C8-472F-8F14-0ADC7756D2CB}" type="pres">
      <dgm:prSet presAssocID="{61ABFA02-7FBB-451C-B6DE-9A32247E5F5E}" presName="imagNode" presStyleLbl="fgImgPlace1" presStyleIdx="2" presStyleCnt="5"/>
      <dgm:spPr>
        <a:blipFill>
          <a:blip xmlns:r="http://schemas.openxmlformats.org/officeDocument/2006/relationships" r:embed="rId3">
            <a:extLst>
              <a:ext uri="{28A0092B-C50C-407E-A947-70E740481C1C}">
                <a14:useLocalDpi xmlns:a14="http://schemas.microsoft.com/office/drawing/2010/main" val="0"/>
              </a:ext>
            </a:extLst>
          </a:blip>
          <a:srcRect/>
          <a:stretch>
            <a:fillRect l="-30000" r="-30000"/>
          </a:stretch>
        </a:blipFill>
      </dgm:spPr>
    </dgm:pt>
    <dgm:pt modelId="{1F9AA44C-8E04-4CE6-A35E-91D004D0BA52}" type="pres">
      <dgm:prSet presAssocID="{E0305AB5-9D56-435F-B83C-F59D7DFFF896}" presName="sibTrans" presStyleLbl="sibTrans2D1" presStyleIdx="0" presStyleCnt="0"/>
      <dgm:spPr/>
      <dgm:t>
        <a:bodyPr/>
        <a:lstStyle/>
        <a:p>
          <a:endParaRPr lang="en-US"/>
        </a:p>
      </dgm:t>
    </dgm:pt>
    <dgm:pt modelId="{B47C219C-411E-48E7-A621-BF034414DAE0}" type="pres">
      <dgm:prSet presAssocID="{C675C444-E07D-4FD5-AD32-99D0559C0DA5}" presName="compNode" presStyleCnt="0"/>
      <dgm:spPr/>
    </dgm:pt>
    <dgm:pt modelId="{7A73FC9C-1E1B-4829-9C78-9252A92C8DB4}" type="pres">
      <dgm:prSet presAssocID="{C675C444-E07D-4FD5-AD32-99D0559C0DA5}" presName="bkgdShape" presStyleLbl="node1" presStyleIdx="3" presStyleCnt="5"/>
      <dgm:spPr/>
      <dgm:t>
        <a:bodyPr/>
        <a:lstStyle/>
        <a:p>
          <a:endParaRPr lang="en-US"/>
        </a:p>
      </dgm:t>
    </dgm:pt>
    <dgm:pt modelId="{39C49721-DABC-48E7-B4AA-05527AD9B7FB}" type="pres">
      <dgm:prSet presAssocID="{C675C444-E07D-4FD5-AD32-99D0559C0DA5}" presName="nodeTx" presStyleLbl="node1" presStyleIdx="3" presStyleCnt="5">
        <dgm:presLayoutVars>
          <dgm:bulletEnabled val="1"/>
        </dgm:presLayoutVars>
      </dgm:prSet>
      <dgm:spPr/>
      <dgm:t>
        <a:bodyPr/>
        <a:lstStyle/>
        <a:p>
          <a:endParaRPr lang="en-US"/>
        </a:p>
      </dgm:t>
    </dgm:pt>
    <dgm:pt modelId="{90DC7F25-6E73-49F5-9671-59D5840CB722}" type="pres">
      <dgm:prSet presAssocID="{C675C444-E07D-4FD5-AD32-99D0559C0DA5}" presName="invisiNode" presStyleLbl="node1" presStyleIdx="3" presStyleCnt="5"/>
      <dgm:spPr/>
    </dgm:pt>
    <dgm:pt modelId="{389CD8EA-88C0-45D4-B773-CCF9E49A59EA}" type="pres">
      <dgm:prSet presAssocID="{C675C444-E07D-4FD5-AD32-99D0559C0DA5}" presName="imagNode" presStyleLbl="fgImgPlace1" presStyleIdx="3" presStyleCnt="5"/>
      <dgm:spPr>
        <a:blipFill>
          <a:blip xmlns:r="http://schemas.openxmlformats.org/officeDocument/2006/relationships" r:embed="rId4">
            <a:extLst>
              <a:ext uri="{28A0092B-C50C-407E-A947-70E740481C1C}">
                <a14:useLocalDpi xmlns:a14="http://schemas.microsoft.com/office/drawing/2010/main" val="0"/>
              </a:ext>
            </a:extLst>
          </a:blip>
          <a:srcRect/>
          <a:stretch>
            <a:fillRect l="-43000" r="-43000"/>
          </a:stretch>
        </a:blipFill>
      </dgm:spPr>
    </dgm:pt>
    <dgm:pt modelId="{038BB7ED-21F4-425B-9FBA-8EDCB0F90182}" type="pres">
      <dgm:prSet presAssocID="{5126CEF0-7936-4CC1-8A1F-C43E888C0258}" presName="sibTrans" presStyleLbl="sibTrans2D1" presStyleIdx="0" presStyleCnt="0"/>
      <dgm:spPr/>
      <dgm:t>
        <a:bodyPr/>
        <a:lstStyle/>
        <a:p>
          <a:endParaRPr lang="en-US"/>
        </a:p>
      </dgm:t>
    </dgm:pt>
    <dgm:pt modelId="{A295A0C2-E907-447A-ACB9-C9EB2BCF6924}" type="pres">
      <dgm:prSet presAssocID="{6A4D957B-B11E-4A57-A8C9-A1EFB056D427}" presName="compNode" presStyleCnt="0"/>
      <dgm:spPr/>
    </dgm:pt>
    <dgm:pt modelId="{2D9C3A86-DEFA-4DEC-9E19-209F3C442574}" type="pres">
      <dgm:prSet presAssocID="{6A4D957B-B11E-4A57-A8C9-A1EFB056D427}" presName="bkgdShape" presStyleLbl="node1" presStyleIdx="4" presStyleCnt="5"/>
      <dgm:spPr/>
      <dgm:t>
        <a:bodyPr/>
        <a:lstStyle/>
        <a:p>
          <a:endParaRPr lang="en-US"/>
        </a:p>
      </dgm:t>
    </dgm:pt>
    <dgm:pt modelId="{DED9FF90-6E11-43AE-8951-819803753208}" type="pres">
      <dgm:prSet presAssocID="{6A4D957B-B11E-4A57-A8C9-A1EFB056D427}" presName="nodeTx" presStyleLbl="node1" presStyleIdx="4" presStyleCnt="5">
        <dgm:presLayoutVars>
          <dgm:bulletEnabled val="1"/>
        </dgm:presLayoutVars>
      </dgm:prSet>
      <dgm:spPr/>
      <dgm:t>
        <a:bodyPr/>
        <a:lstStyle/>
        <a:p>
          <a:endParaRPr lang="en-US"/>
        </a:p>
      </dgm:t>
    </dgm:pt>
    <dgm:pt modelId="{D015CF34-16A4-4D9C-8560-7B36E2557322}" type="pres">
      <dgm:prSet presAssocID="{6A4D957B-B11E-4A57-A8C9-A1EFB056D427}" presName="invisiNode" presStyleLbl="node1" presStyleIdx="4" presStyleCnt="5"/>
      <dgm:spPr/>
    </dgm:pt>
    <dgm:pt modelId="{0C1DAFBE-3E06-4CFD-9312-8EAE333A07E7}" type="pres">
      <dgm:prSet presAssocID="{6A4D957B-B11E-4A57-A8C9-A1EFB056D427}" presName="imagNode" presStyleLbl="fgImgPlace1" presStyleIdx="4" presStyleCnt="5"/>
      <dgm:spPr>
        <a:blipFill>
          <a:blip xmlns:r="http://schemas.openxmlformats.org/officeDocument/2006/relationships" r:embed="rId5" cstate="print">
            <a:extLst>
              <a:ext uri="{28A0092B-C50C-407E-A947-70E740481C1C}">
                <a14:useLocalDpi xmlns:a14="http://schemas.microsoft.com/office/drawing/2010/main" val="0"/>
              </a:ext>
            </a:extLst>
          </a:blip>
          <a:srcRect/>
          <a:stretch>
            <a:fillRect l="-5000" r="-5000"/>
          </a:stretch>
        </a:blipFill>
      </dgm:spPr>
    </dgm:pt>
  </dgm:ptLst>
  <dgm:cxnLst>
    <dgm:cxn modelId="{D36C8FB4-A4AD-4566-A24C-FDBD09C6456F}" type="presOf" srcId="{7D0233B6-C439-4DF3-BC59-C392A70608E1}" destId="{6DFBE015-7115-4AEF-9535-EAB6DE7360DE}" srcOrd="1" destOrd="0" presId="urn:microsoft.com/office/officeart/2005/8/layout/hList7"/>
    <dgm:cxn modelId="{167D388B-40E6-4A41-B7C0-88A850E83ACC}" srcId="{54E24DB3-71C2-4F5E-9838-65A882E62B0D}" destId="{6A4D957B-B11E-4A57-A8C9-A1EFB056D427}" srcOrd="4" destOrd="0" parTransId="{68E86A80-A33C-476C-8837-074F30345694}" sibTransId="{6A2A6B3F-3D15-4A4A-9A03-9EEB4A760299}"/>
    <dgm:cxn modelId="{7F539CB3-08EA-442D-8B14-0B50F6747D21}" type="presOf" srcId="{54E24DB3-71C2-4F5E-9838-65A882E62B0D}" destId="{9CE5D9E1-8E78-4F45-A0A7-44E59BFFABA8}" srcOrd="0" destOrd="0" presId="urn:microsoft.com/office/officeart/2005/8/layout/hList7"/>
    <dgm:cxn modelId="{72240529-CBD0-4B79-9501-A35E97A69475}" type="presOf" srcId="{52BD9D2F-C591-4FA0-B049-BCF06F80E6E2}" destId="{ED8616FD-09C9-46A3-B752-509E3178947E}" srcOrd="0" destOrd="0" presId="urn:microsoft.com/office/officeart/2005/8/layout/hList7"/>
    <dgm:cxn modelId="{FE463FC4-A215-42C8-B697-A48414FC6C65}" type="presOf" srcId="{7D0233B6-C439-4DF3-BC59-C392A70608E1}" destId="{054F4B4A-CB70-4AE5-9CAC-1CDE7D1FB007}" srcOrd="0" destOrd="0" presId="urn:microsoft.com/office/officeart/2005/8/layout/hList7"/>
    <dgm:cxn modelId="{EC9637D2-9FBC-429C-BACE-599F03ED29DC}" type="presOf" srcId="{6A4D957B-B11E-4A57-A8C9-A1EFB056D427}" destId="{DED9FF90-6E11-43AE-8951-819803753208}" srcOrd="1" destOrd="0" presId="urn:microsoft.com/office/officeart/2005/8/layout/hList7"/>
    <dgm:cxn modelId="{991E42E2-8DA1-4A5F-A86E-150BB36EAED9}" type="presOf" srcId="{C3D9C2BB-0237-4D4F-9D40-E50B2955038D}" destId="{466CCA63-BE0E-4666-B125-0F37AE38E58C}" srcOrd="0" destOrd="0" presId="urn:microsoft.com/office/officeart/2005/8/layout/hList7"/>
    <dgm:cxn modelId="{BA7CE834-69F8-4175-B849-B43A4B6EE441}" srcId="{54E24DB3-71C2-4F5E-9838-65A882E62B0D}" destId="{61ABFA02-7FBB-451C-B6DE-9A32247E5F5E}" srcOrd="2" destOrd="0" parTransId="{91713609-FB4C-49A5-8FCB-7D4EB263EF66}" sibTransId="{E0305AB5-9D56-435F-B83C-F59D7DFFF896}"/>
    <dgm:cxn modelId="{B6DE0872-4AFA-46CB-BA3D-F28C72B99F88}" srcId="{54E24DB3-71C2-4F5E-9838-65A882E62B0D}" destId="{52BD9D2F-C591-4FA0-B049-BCF06F80E6E2}" srcOrd="1" destOrd="0" parTransId="{CC1B0527-B5CE-4567-A6D3-85B6FE64CACE}" sibTransId="{C3D9C2BB-0237-4D4F-9D40-E50B2955038D}"/>
    <dgm:cxn modelId="{AFB4EB75-BA72-48F6-B0F0-4B3C67623389}" type="presOf" srcId="{8FF4F3BA-ED1C-4D6B-BEF2-21626707EC05}" destId="{9997612B-692F-4370-9BC8-078574D4099E}" srcOrd="0" destOrd="0" presId="urn:microsoft.com/office/officeart/2005/8/layout/hList7"/>
    <dgm:cxn modelId="{5189F9C6-E1EA-4C98-AACF-0ACCE673BD8D}" type="presOf" srcId="{6A4D957B-B11E-4A57-A8C9-A1EFB056D427}" destId="{2D9C3A86-DEFA-4DEC-9E19-209F3C442574}" srcOrd="0" destOrd="0" presId="urn:microsoft.com/office/officeart/2005/8/layout/hList7"/>
    <dgm:cxn modelId="{C62DE7E0-9081-41AE-AA7B-AD76B88CB17F}" type="presOf" srcId="{61ABFA02-7FBB-451C-B6DE-9A32247E5F5E}" destId="{66DE192E-C2D7-455F-9848-082E1105B7E4}" srcOrd="0" destOrd="0" presId="urn:microsoft.com/office/officeart/2005/8/layout/hList7"/>
    <dgm:cxn modelId="{CE2F884D-91B6-4D6A-AC8A-D037DABB9ACD}" type="presOf" srcId="{C675C444-E07D-4FD5-AD32-99D0559C0DA5}" destId="{39C49721-DABC-48E7-B4AA-05527AD9B7FB}" srcOrd="1" destOrd="0" presId="urn:microsoft.com/office/officeart/2005/8/layout/hList7"/>
    <dgm:cxn modelId="{F22B47EA-90C3-4BC7-ACEC-6147F2C197C4}" srcId="{54E24DB3-71C2-4F5E-9838-65A882E62B0D}" destId="{C675C444-E07D-4FD5-AD32-99D0559C0DA5}" srcOrd="3" destOrd="0" parTransId="{95DCE3FC-5066-4F6F-A1CE-30182015238E}" sibTransId="{5126CEF0-7936-4CC1-8A1F-C43E888C0258}"/>
    <dgm:cxn modelId="{292B88DF-0CA4-4C1D-95D2-F25868144917}" srcId="{54E24DB3-71C2-4F5E-9838-65A882E62B0D}" destId="{7D0233B6-C439-4DF3-BC59-C392A70608E1}" srcOrd="0" destOrd="0" parTransId="{BA97B4E6-3560-4122-9A18-425135863AF0}" sibTransId="{8FF4F3BA-ED1C-4D6B-BEF2-21626707EC05}"/>
    <dgm:cxn modelId="{36C7F1A7-8522-40FE-BC19-E9CD7EAF7213}" type="presOf" srcId="{52BD9D2F-C591-4FA0-B049-BCF06F80E6E2}" destId="{2C6F22A5-01D0-4A74-B1E6-98B1F240A772}" srcOrd="1" destOrd="0" presId="urn:microsoft.com/office/officeart/2005/8/layout/hList7"/>
    <dgm:cxn modelId="{0D0AE1FE-7B31-4C4A-9226-68665A97243F}" type="presOf" srcId="{5126CEF0-7936-4CC1-8A1F-C43E888C0258}" destId="{038BB7ED-21F4-425B-9FBA-8EDCB0F90182}" srcOrd="0" destOrd="0" presId="urn:microsoft.com/office/officeart/2005/8/layout/hList7"/>
    <dgm:cxn modelId="{31945E32-0A0C-4452-A021-C2F7E6C976D8}" type="presOf" srcId="{C675C444-E07D-4FD5-AD32-99D0559C0DA5}" destId="{7A73FC9C-1E1B-4829-9C78-9252A92C8DB4}" srcOrd="0" destOrd="0" presId="urn:microsoft.com/office/officeart/2005/8/layout/hList7"/>
    <dgm:cxn modelId="{D688822E-ED50-42BE-A545-B22A4281ACDC}" type="presOf" srcId="{61ABFA02-7FBB-451C-B6DE-9A32247E5F5E}" destId="{DD4D2ED0-CB75-4EC9-94E1-E588C99D93B7}" srcOrd="1" destOrd="0" presId="urn:microsoft.com/office/officeart/2005/8/layout/hList7"/>
    <dgm:cxn modelId="{620F4523-3DB8-401B-9604-C2209C179BE8}" type="presOf" srcId="{E0305AB5-9D56-435F-B83C-F59D7DFFF896}" destId="{1F9AA44C-8E04-4CE6-A35E-91D004D0BA52}" srcOrd="0" destOrd="0" presId="urn:microsoft.com/office/officeart/2005/8/layout/hList7"/>
    <dgm:cxn modelId="{8B2615D6-339F-4149-9F66-1D81B3DBE251}" type="presParOf" srcId="{9CE5D9E1-8E78-4F45-A0A7-44E59BFFABA8}" destId="{ABFF9D9E-51F0-4444-896C-11E54569B44C}" srcOrd="0" destOrd="0" presId="urn:microsoft.com/office/officeart/2005/8/layout/hList7"/>
    <dgm:cxn modelId="{1AA6CE2A-AA70-4DCC-8A82-35393C02465D}" type="presParOf" srcId="{9CE5D9E1-8E78-4F45-A0A7-44E59BFFABA8}" destId="{0098201B-6EB0-46AC-8D7F-36264FBEBCBD}" srcOrd="1" destOrd="0" presId="urn:microsoft.com/office/officeart/2005/8/layout/hList7"/>
    <dgm:cxn modelId="{734D86C4-3360-4E74-B75F-D3F6BAD1A4C4}" type="presParOf" srcId="{0098201B-6EB0-46AC-8D7F-36264FBEBCBD}" destId="{AAA4F999-93FB-4BB6-90C2-1C37E3C47C9A}" srcOrd="0" destOrd="0" presId="urn:microsoft.com/office/officeart/2005/8/layout/hList7"/>
    <dgm:cxn modelId="{BF8B12C4-15C2-4267-A28C-6538C52555DA}" type="presParOf" srcId="{AAA4F999-93FB-4BB6-90C2-1C37E3C47C9A}" destId="{054F4B4A-CB70-4AE5-9CAC-1CDE7D1FB007}" srcOrd="0" destOrd="0" presId="urn:microsoft.com/office/officeart/2005/8/layout/hList7"/>
    <dgm:cxn modelId="{2AE9A2A0-69AF-4134-8655-91FA2C972C00}" type="presParOf" srcId="{AAA4F999-93FB-4BB6-90C2-1C37E3C47C9A}" destId="{6DFBE015-7115-4AEF-9535-EAB6DE7360DE}" srcOrd="1" destOrd="0" presId="urn:microsoft.com/office/officeart/2005/8/layout/hList7"/>
    <dgm:cxn modelId="{BD988689-BD2D-4CDB-A26B-C7E1D6E8D12A}" type="presParOf" srcId="{AAA4F999-93FB-4BB6-90C2-1C37E3C47C9A}" destId="{35B3181B-D499-4474-B2E3-D87EB10E6572}" srcOrd="2" destOrd="0" presId="urn:microsoft.com/office/officeart/2005/8/layout/hList7"/>
    <dgm:cxn modelId="{2027F81E-0668-4B2F-94C9-B07874A4053D}" type="presParOf" srcId="{AAA4F999-93FB-4BB6-90C2-1C37E3C47C9A}" destId="{524B4CA8-E63F-44AA-AE79-E8091B113064}" srcOrd="3" destOrd="0" presId="urn:microsoft.com/office/officeart/2005/8/layout/hList7"/>
    <dgm:cxn modelId="{7C555720-4A9D-48D7-98F7-4EE7D43CBD0E}" type="presParOf" srcId="{0098201B-6EB0-46AC-8D7F-36264FBEBCBD}" destId="{9997612B-692F-4370-9BC8-078574D4099E}" srcOrd="1" destOrd="0" presId="urn:microsoft.com/office/officeart/2005/8/layout/hList7"/>
    <dgm:cxn modelId="{93DE5B1A-8B9C-4B97-8AA3-6D0A9284CDA8}" type="presParOf" srcId="{0098201B-6EB0-46AC-8D7F-36264FBEBCBD}" destId="{991E624C-E5F8-4495-999F-1DA2F363FEAE}" srcOrd="2" destOrd="0" presId="urn:microsoft.com/office/officeart/2005/8/layout/hList7"/>
    <dgm:cxn modelId="{08231304-FBEB-4520-A695-9DD5C89D6283}" type="presParOf" srcId="{991E624C-E5F8-4495-999F-1DA2F363FEAE}" destId="{ED8616FD-09C9-46A3-B752-509E3178947E}" srcOrd="0" destOrd="0" presId="urn:microsoft.com/office/officeart/2005/8/layout/hList7"/>
    <dgm:cxn modelId="{7EDE898F-9F58-41E2-9E50-439EEC9011DA}" type="presParOf" srcId="{991E624C-E5F8-4495-999F-1DA2F363FEAE}" destId="{2C6F22A5-01D0-4A74-B1E6-98B1F240A772}" srcOrd="1" destOrd="0" presId="urn:microsoft.com/office/officeart/2005/8/layout/hList7"/>
    <dgm:cxn modelId="{A9F36FD3-47A0-49E7-8149-5284B5C7DFFD}" type="presParOf" srcId="{991E624C-E5F8-4495-999F-1DA2F363FEAE}" destId="{5D6E9DB6-AC8D-4E92-B99E-79D17AA3DF55}" srcOrd="2" destOrd="0" presId="urn:microsoft.com/office/officeart/2005/8/layout/hList7"/>
    <dgm:cxn modelId="{096809B9-B583-4B64-BF80-13616C75E70D}" type="presParOf" srcId="{991E624C-E5F8-4495-999F-1DA2F363FEAE}" destId="{87C35CAF-9D9F-4431-A2CB-2D281D3F407E}" srcOrd="3" destOrd="0" presId="urn:microsoft.com/office/officeart/2005/8/layout/hList7"/>
    <dgm:cxn modelId="{442B0F82-DBB4-4E04-91E4-C66A6E0AC9CD}" type="presParOf" srcId="{0098201B-6EB0-46AC-8D7F-36264FBEBCBD}" destId="{466CCA63-BE0E-4666-B125-0F37AE38E58C}" srcOrd="3" destOrd="0" presId="urn:microsoft.com/office/officeart/2005/8/layout/hList7"/>
    <dgm:cxn modelId="{A963C705-D384-41D5-91AF-D2175720D67C}" type="presParOf" srcId="{0098201B-6EB0-46AC-8D7F-36264FBEBCBD}" destId="{799AC4F3-8393-471C-8788-FCC36B6BE750}" srcOrd="4" destOrd="0" presId="urn:microsoft.com/office/officeart/2005/8/layout/hList7"/>
    <dgm:cxn modelId="{6B88FCE7-83B3-4B50-BFDB-2E2AE27C468B}" type="presParOf" srcId="{799AC4F3-8393-471C-8788-FCC36B6BE750}" destId="{66DE192E-C2D7-455F-9848-082E1105B7E4}" srcOrd="0" destOrd="0" presId="urn:microsoft.com/office/officeart/2005/8/layout/hList7"/>
    <dgm:cxn modelId="{58621C1F-F9BD-4175-A48A-C808435B79D0}" type="presParOf" srcId="{799AC4F3-8393-471C-8788-FCC36B6BE750}" destId="{DD4D2ED0-CB75-4EC9-94E1-E588C99D93B7}" srcOrd="1" destOrd="0" presId="urn:microsoft.com/office/officeart/2005/8/layout/hList7"/>
    <dgm:cxn modelId="{312192BA-167D-4656-A1E6-0A6E502A96A7}" type="presParOf" srcId="{799AC4F3-8393-471C-8788-FCC36B6BE750}" destId="{20B9A25B-6253-4DEE-B9D0-47A9D39FAD0D}" srcOrd="2" destOrd="0" presId="urn:microsoft.com/office/officeart/2005/8/layout/hList7"/>
    <dgm:cxn modelId="{459A263D-E107-43B5-B5F8-69D1F8447DF4}" type="presParOf" srcId="{799AC4F3-8393-471C-8788-FCC36B6BE750}" destId="{F641195E-69C8-472F-8F14-0ADC7756D2CB}" srcOrd="3" destOrd="0" presId="urn:microsoft.com/office/officeart/2005/8/layout/hList7"/>
    <dgm:cxn modelId="{4BB1DCB0-92D8-4C34-BF59-48B44ADA0098}" type="presParOf" srcId="{0098201B-6EB0-46AC-8D7F-36264FBEBCBD}" destId="{1F9AA44C-8E04-4CE6-A35E-91D004D0BA52}" srcOrd="5" destOrd="0" presId="urn:microsoft.com/office/officeart/2005/8/layout/hList7"/>
    <dgm:cxn modelId="{1975C654-D0CE-46C5-B2CD-2B17587B3537}" type="presParOf" srcId="{0098201B-6EB0-46AC-8D7F-36264FBEBCBD}" destId="{B47C219C-411E-48E7-A621-BF034414DAE0}" srcOrd="6" destOrd="0" presId="urn:microsoft.com/office/officeart/2005/8/layout/hList7"/>
    <dgm:cxn modelId="{ECB79B9D-8256-4808-837E-D1CD7684CC53}" type="presParOf" srcId="{B47C219C-411E-48E7-A621-BF034414DAE0}" destId="{7A73FC9C-1E1B-4829-9C78-9252A92C8DB4}" srcOrd="0" destOrd="0" presId="urn:microsoft.com/office/officeart/2005/8/layout/hList7"/>
    <dgm:cxn modelId="{E42FF065-B27E-4F09-850E-AB2214A44C45}" type="presParOf" srcId="{B47C219C-411E-48E7-A621-BF034414DAE0}" destId="{39C49721-DABC-48E7-B4AA-05527AD9B7FB}" srcOrd="1" destOrd="0" presId="urn:microsoft.com/office/officeart/2005/8/layout/hList7"/>
    <dgm:cxn modelId="{649780FD-007D-4E07-8ACC-F9059B6C3E6F}" type="presParOf" srcId="{B47C219C-411E-48E7-A621-BF034414DAE0}" destId="{90DC7F25-6E73-49F5-9671-59D5840CB722}" srcOrd="2" destOrd="0" presId="urn:microsoft.com/office/officeart/2005/8/layout/hList7"/>
    <dgm:cxn modelId="{F78C6FA4-B1A2-4B12-9D94-FBE120EB8AAF}" type="presParOf" srcId="{B47C219C-411E-48E7-A621-BF034414DAE0}" destId="{389CD8EA-88C0-45D4-B773-CCF9E49A59EA}" srcOrd="3" destOrd="0" presId="urn:microsoft.com/office/officeart/2005/8/layout/hList7"/>
    <dgm:cxn modelId="{BEFCF1C4-C669-4E05-8C4A-3D966F5A73BD}" type="presParOf" srcId="{0098201B-6EB0-46AC-8D7F-36264FBEBCBD}" destId="{038BB7ED-21F4-425B-9FBA-8EDCB0F90182}" srcOrd="7" destOrd="0" presId="urn:microsoft.com/office/officeart/2005/8/layout/hList7"/>
    <dgm:cxn modelId="{4480B14E-E4AE-413E-9D43-D2415BD5145F}" type="presParOf" srcId="{0098201B-6EB0-46AC-8D7F-36264FBEBCBD}" destId="{A295A0C2-E907-447A-ACB9-C9EB2BCF6924}" srcOrd="8" destOrd="0" presId="urn:microsoft.com/office/officeart/2005/8/layout/hList7"/>
    <dgm:cxn modelId="{06E02B20-A8A2-4B1C-BAF1-D809F3E0DCDE}" type="presParOf" srcId="{A295A0C2-E907-447A-ACB9-C9EB2BCF6924}" destId="{2D9C3A86-DEFA-4DEC-9E19-209F3C442574}" srcOrd="0" destOrd="0" presId="urn:microsoft.com/office/officeart/2005/8/layout/hList7"/>
    <dgm:cxn modelId="{F21860B1-9E29-48E0-B3E0-FA3BF0B7F13F}" type="presParOf" srcId="{A295A0C2-E907-447A-ACB9-C9EB2BCF6924}" destId="{DED9FF90-6E11-43AE-8951-819803753208}" srcOrd="1" destOrd="0" presId="urn:microsoft.com/office/officeart/2005/8/layout/hList7"/>
    <dgm:cxn modelId="{7D29DB90-EC66-4E49-A047-4D7F8F888085}" type="presParOf" srcId="{A295A0C2-E907-447A-ACB9-C9EB2BCF6924}" destId="{D015CF34-16A4-4D9C-8560-7B36E2557322}" srcOrd="2" destOrd="0" presId="urn:microsoft.com/office/officeart/2005/8/layout/hList7"/>
    <dgm:cxn modelId="{A33E8CDD-05C8-4A9B-8E14-BD2BC9D4B917}" type="presParOf" srcId="{A295A0C2-E907-447A-ACB9-C9EB2BCF6924}" destId="{0C1DAFBE-3E06-4CFD-9312-8EAE333A07E7}" srcOrd="3" destOrd="0" presId="urn:microsoft.com/office/officeart/2005/8/layout/hList7"/>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94F267F6-3A4F-46CE-8375-8EC149AEBAE3}" type="doc">
      <dgm:prSet loTypeId="urn:microsoft.com/office/officeart/2005/8/layout/pyramid2" loCatId="pyramid" qsTypeId="urn:microsoft.com/office/officeart/2005/8/quickstyle/simple1" qsCatId="simple" csTypeId="urn:microsoft.com/office/officeart/2005/8/colors/accent1_2" csCatId="accent1" phldr="1"/>
      <dgm:spPr/>
      <dgm:t>
        <a:bodyPr/>
        <a:lstStyle/>
        <a:p>
          <a:endParaRPr lang="en-US"/>
        </a:p>
      </dgm:t>
    </dgm:pt>
    <dgm:pt modelId="{6F5FE71B-F204-467D-9EE6-42B47E6AE765}">
      <dgm:prSet/>
      <dgm:spPr/>
      <dgm:t>
        <a:bodyPr/>
        <a:lstStyle/>
        <a:p>
          <a:pPr algn="l" rtl="0"/>
          <a:r>
            <a:rPr lang="en-GB" b="1" dirty="0" smtClean="0"/>
            <a:t>Effectiveness of different curricula </a:t>
          </a:r>
          <a:endParaRPr lang="en-US" b="1" dirty="0"/>
        </a:p>
      </dgm:t>
    </dgm:pt>
    <dgm:pt modelId="{D6B42189-FDFF-45D7-AB17-7CD5F60624DB}" type="parTrans" cxnId="{290A5E17-73C3-45F2-B6CF-B16DFAD8FCAE}">
      <dgm:prSet/>
      <dgm:spPr/>
      <dgm:t>
        <a:bodyPr/>
        <a:lstStyle/>
        <a:p>
          <a:endParaRPr lang="en-US"/>
        </a:p>
      </dgm:t>
    </dgm:pt>
    <dgm:pt modelId="{F797DA51-4E57-46EB-9DC0-CCD4FD1F9BF4}" type="sibTrans" cxnId="{290A5E17-73C3-45F2-B6CF-B16DFAD8FCAE}">
      <dgm:prSet/>
      <dgm:spPr/>
      <dgm:t>
        <a:bodyPr/>
        <a:lstStyle/>
        <a:p>
          <a:endParaRPr lang="en-US"/>
        </a:p>
      </dgm:t>
    </dgm:pt>
    <dgm:pt modelId="{752CD5A6-0E59-43ED-839F-527C7F2F52C6}">
      <dgm:prSet/>
      <dgm:spPr/>
      <dgm:t>
        <a:bodyPr/>
        <a:lstStyle/>
        <a:p>
          <a:pPr algn="l" rtl="0"/>
          <a:r>
            <a:rPr lang="en-GB" b="1" dirty="0" smtClean="0"/>
            <a:t>Different teaching methods </a:t>
          </a:r>
          <a:endParaRPr lang="en-US" b="1" dirty="0"/>
        </a:p>
      </dgm:t>
    </dgm:pt>
    <dgm:pt modelId="{258F207C-9BE2-4387-8FA9-256CF2EA0BDF}" type="parTrans" cxnId="{11CC6350-C0A7-451D-B903-BC2C5FAF3145}">
      <dgm:prSet/>
      <dgm:spPr/>
      <dgm:t>
        <a:bodyPr/>
        <a:lstStyle/>
        <a:p>
          <a:endParaRPr lang="en-US"/>
        </a:p>
      </dgm:t>
    </dgm:pt>
    <dgm:pt modelId="{B6BCDF65-D9ED-4C97-84F1-089CD8F286FC}" type="sibTrans" cxnId="{11CC6350-C0A7-451D-B903-BC2C5FAF3145}">
      <dgm:prSet/>
      <dgm:spPr/>
      <dgm:t>
        <a:bodyPr/>
        <a:lstStyle/>
        <a:p>
          <a:endParaRPr lang="en-US"/>
        </a:p>
      </dgm:t>
    </dgm:pt>
    <dgm:pt modelId="{80670E79-CF47-42CC-9CDA-8A7CB0F84278}">
      <dgm:prSet/>
      <dgm:spPr/>
      <dgm:t>
        <a:bodyPr/>
        <a:lstStyle/>
        <a:p>
          <a:pPr algn="just" rtl="0"/>
          <a:r>
            <a:rPr lang="en-GB" b="1" dirty="0" smtClean="0"/>
            <a:t>Different organizational plans which require objective measures of pupil’s performance. </a:t>
          </a:r>
          <a:endParaRPr lang="en-US" b="1" dirty="0"/>
        </a:p>
      </dgm:t>
    </dgm:pt>
    <dgm:pt modelId="{1671FA25-71AE-424A-8CC7-7DC4E8EF52C9}" type="parTrans" cxnId="{B876D2DE-3BC5-4632-AE15-9D650D2CFD9D}">
      <dgm:prSet/>
      <dgm:spPr/>
      <dgm:t>
        <a:bodyPr/>
        <a:lstStyle/>
        <a:p>
          <a:endParaRPr lang="en-US"/>
        </a:p>
      </dgm:t>
    </dgm:pt>
    <dgm:pt modelId="{57E15EBA-6639-47CD-8ECD-3738E325B2FD}" type="sibTrans" cxnId="{B876D2DE-3BC5-4632-AE15-9D650D2CFD9D}">
      <dgm:prSet/>
      <dgm:spPr/>
      <dgm:t>
        <a:bodyPr/>
        <a:lstStyle/>
        <a:p>
          <a:endParaRPr lang="en-US"/>
        </a:p>
      </dgm:t>
    </dgm:pt>
    <dgm:pt modelId="{54708372-1CBF-4150-B8B7-EE293C979EF1}" type="pres">
      <dgm:prSet presAssocID="{94F267F6-3A4F-46CE-8375-8EC149AEBAE3}" presName="compositeShape" presStyleCnt="0">
        <dgm:presLayoutVars>
          <dgm:dir/>
          <dgm:resizeHandles/>
        </dgm:presLayoutVars>
      </dgm:prSet>
      <dgm:spPr/>
      <dgm:t>
        <a:bodyPr/>
        <a:lstStyle/>
        <a:p>
          <a:endParaRPr lang="en-US"/>
        </a:p>
      </dgm:t>
    </dgm:pt>
    <dgm:pt modelId="{4DCCFBA9-82B6-49CA-86A5-EBEAFE185B36}" type="pres">
      <dgm:prSet presAssocID="{94F267F6-3A4F-46CE-8375-8EC149AEBAE3}" presName="pyramid" presStyleLbl="node1" presStyleIdx="0" presStyleCnt="1" custScaleX="125027"/>
      <dgm:spPr>
        <a:solidFill>
          <a:srgbClr val="00B050"/>
        </a:solidFill>
      </dgm:spPr>
    </dgm:pt>
    <dgm:pt modelId="{AD201369-DB79-44D9-B53F-14DE2B6440EF}" type="pres">
      <dgm:prSet presAssocID="{94F267F6-3A4F-46CE-8375-8EC149AEBAE3}" presName="theList" presStyleCnt="0"/>
      <dgm:spPr/>
    </dgm:pt>
    <dgm:pt modelId="{E9821CD6-87C1-47C9-AD9F-4587BCE0A66B}" type="pres">
      <dgm:prSet presAssocID="{6F5FE71B-F204-467D-9EE6-42B47E6AE765}" presName="aNode" presStyleLbl="fgAcc1" presStyleIdx="0" presStyleCnt="3" custScaleX="138278" custLinFactY="5774" custLinFactNeighborX="18785" custLinFactNeighborY="100000">
        <dgm:presLayoutVars>
          <dgm:bulletEnabled val="1"/>
        </dgm:presLayoutVars>
      </dgm:prSet>
      <dgm:spPr/>
      <dgm:t>
        <a:bodyPr/>
        <a:lstStyle/>
        <a:p>
          <a:endParaRPr lang="en-US"/>
        </a:p>
      </dgm:t>
    </dgm:pt>
    <dgm:pt modelId="{6DE33653-D338-46C9-B45E-85B661008C85}" type="pres">
      <dgm:prSet presAssocID="{6F5FE71B-F204-467D-9EE6-42B47E6AE765}" presName="aSpace" presStyleCnt="0"/>
      <dgm:spPr/>
    </dgm:pt>
    <dgm:pt modelId="{A47CB6AA-3194-4DD7-BF3B-E92E834C070F}" type="pres">
      <dgm:prSet presAssocID="{752CD5A6-0E59-43ED-839F-527C7F2F52C6}" presName="aNode" presStyleLbl="fgAcc1" presStyleIdx="1" presStyleCnt="3" custScaleX="137786" custLinFactY="5774" custLinFactNeighborX="19173" custLinFactNeighborY="100000">
        <dgm:presLayoutVars>
          <dgm:bulletEnabled val="1"/>
        </dgm:presLayoutVars>
      </dgm:prSet>
      <dgm:spPr/>
      <dgm:t>
        <a:bodyPr/>
        <a:lstStyle/>
        <a:p>
          <a:endParaRPr lang="en-US"/>
        </a:p>
      </dgm:t>
    </dgm:pt>
    <dgm:pt modelId="{A9372317-C0F8-4721-85FC-68D605F3886C}" type="pres">
      <dgm:prSet presAssocID="{752CD5A6-0E59-43ED-839F-527C7F2F52C6}" presName="aSpace" presStyleCnt="0"/>
      <dgm:spPr/>
    </dgm:pt>
    <dgm:pt modelId="{F2E926B8-DB36-4397-8ABD-E16EF3576B40}" type="pres">
      <dgm:prSet presAssocID="{80670E79-CF47-42CC-9CDA-8A7CB0F84278}" presName="aNode" presStyleLbl="fgAcc1" presStyleIdx="2" presStyleCnt="3" custScaleX="137872" custLinFactY="5774" custLinFactNeighborX="19259" custLinFactNeighborY="100000">
        <dgm:presLayoutVars>
          <dgm:bulletEnabled val="1"/>
        </dgm:presLayoutVars>
      </dgm:prSet>
      <dgm:spPr/>
      <dgm:t>
        <a:bodyPr/>
        <a:lstStyle/>
        <a:p>
          <a:endParaRPr lang="en-US"/>
        </a:p>
      </dgm:t>
    </dgm:pt>
    <dgm:pt modelId="{29C9BEC9-9741-4906-AA08-B5D222CD49D9}" type="pres">
      <dgm:prSet presAssocID="{80670E79-CF47-42CC-9CDA-8A7CB0F84278}" presName="aSpace" presStyleCnt="0"/>
      <dgm:spPr/>
    </dgm:pt>
  </dgm:ptLst>
  <dgm:cxnLst>
    <dgm:cxn modelId="{C467AFB4-D8F3-42FD-8A16-7F901EA54F0C}" type="presOf" srcId="{6F5FE71B-F204-467D-9EE6-42B47E6AE765}" destId="{E9821CD6-87C1-47C9-AD9F-4587BCE0A66B}" srcOrd="0" destOrd="0" presId="urn:microsoft.com/office/officeart/2005/8/layout/pyramid2"/>
    <dgm:cxn modelId="{BBA777C1-74BE-407D-AEF7-8649EDC7085C}" type="presOf" srcId="{752CD5A6-0E59-43ED-839F-527C7F2F52C6}" destId="{A47CB6AA-3194-4DD7-BF3B-E92E834C070F}" srcOrd="0" destOrd="0" presId="urn:microsoft.com/office/officeart/2005/8/layout/pyramid2"/>
    <dgm:cxn modelId="{B876D2DE-3BC5-4632-AE15-9D650D2CFD9D}" srcId="{94F267F6-3A4F-46CE-8375-8EC149AEBAE3}" destId="{80670E79-CF47-42CC-9CDA-8A7CB0F84278}" srcOrd="2" destOrd="0" parTransId="{1671FA25-71AE-424A-8CC7-7DC4E8EF52C9}" sibTransId="{57E15EBA-6639-47CD-8ECD-3738E325B2FD}"/>
    <dgm:cxn modelId="{11CC6350-C0A7-451D-B903-BC2C5FAF3145}" srcId="{94F267F6-3A4F-46CE-8375-8EC149AEBAE3}" destId="{752CD5A6-0E59-43ED-839F-527C7F2F52C6}" srcOrd="1" destOrd="0" parTransId="{258F207C-9BE2-4387-8FA9-256CF2EA0BDF}" sibTransId="{B6BCDF65-D9ED-4C97-84F1-089CD8F286FC}"/>
    <dgm:cxn modelId="{D03ED938-A504-4A33-8C36-0FAFE8AB334C}" type="presOf" srcId="{94F267F6-3A4F-46CE-8375-8EC149AEBAE3}" destId="{54708372-1CBF-4150-B8B7-EE293C979EF1}" srcOrd="0" destOrd="0" presId="urn:microsoft.com/office/officeart/2005/8/layout/pyramid2"/>
    <dgm:cxn modelId="{290A5E17-73C3-45F2-B6CF-B16DFAD8FCAE}" srcId="{94F267F6-3A4F-46CE-8375-8EC149AEBAE3}" destId="{6F5FE71B-F204-467D-9EE6-42B47E6AE765}" srcOrd="0" destOrd="0" parTransId="{D6B42189-FDFF-45D7-AB17-7CD5F60624DB}" sibTransId="{F797DA51-4E57-46EB-9DC0-CCD4FD1F9BF4}"/>
    <dgm:cxn modelId="{06E2A9B0-F0C7-4139-82C3-4A75DC97BA6E}" type="presOf" srcId="{80670E79-CF47-42CC-9CDA-8A7CB0F84278}" destId="{F2E926B8-DB36-4397-8ABD-E16EF3576B40}" srcOrd="0" destOrd="0" presId="urn:microsoft.com/office/officeart/2005/8/layout/pyramid2"/>
    <dgm:cxn modelId="{5DA5B7E8-D83D-40C1-8565-E53DCBCB6BA7}" type="presParOf" srcId="{54708372-1CBF-4150-B8B7-EE293C979EF1}" destId="{4DCCFBA9-82B6-49CA-86A5-EBEAFE185B36}" srcOrd="0" destOrd="0" presId="urn:microsoft.com/office/officeart/2005/8/layout/pyramid2"/>
    <dgm:cxn modelId="{73AB463F-2068-4923-AE59-08CE527F34A6}" type="presParOf" srcId="{54708372-1CBF-4150-B8B7-EE293C979EF1}" destId="{AD201369-DB79-44D9-B53F-14DE2B6440EF}" srcOrd="1" destOrd="0" presId="urn:microsoft.com/office/officeart/2005/8/layout/pyramid2"/>
    <dgm:cxn modelId="{1E272AD7-BEFE-4D4E-9E69-B16240B556E1}" type="presParOf" srcId="{AD201369-DB79-44D9-B53F-14DE2B6440EF}" destId="{E9821CD6-87C1-47C9-AD9F-4587BCE0A66B}" srcOrd="0" destOrd="0" presId="urn:microsoft.com/office/officeart/2005/8/layout/pyramid2"/>
    <dgm:cxn modelId="{7495BE56-33AF-40D1-B441-B1BF6A208A9C}" type="presParOf" srcId="{AD201369-DB79-44D9-B53F-14DE2B6440EF}" destId="{6DE33653-D338-46C9-B45E-85B661008C85}" srcOrd="1" destOrd="0" presId="urn:microsoft.com/office/officeart/2005/8/layout/pyramid2"/>
    <dgm:cxn modelId="{388344AE-73AD-4C57-A531-0EB756A31BEC}" type="presParOf" srcId="{AD201369-DB79-44D9-B53F-14DE2B6440EF}" destId="{A47CB6AA-3194-4DD7-BF3B-E92E834C070F}" srcOrd="2" destOrd="0" presId="urn:microsoft.com/office/officeart/2005/8/layout/pyramid2"/>
    <dgm:cxn modelId="{E3AD1ECD-F057-4DF0-9672-54AAAEAE43D0}" type="presParOf" srcId="{AD201369-DB79-44D9-B53F-14DE2B6440EF}" destId="{A9372317-C0F8-4721-85FC-68D605F3886C}" srcOrd="3" destOrd="0" presId="urn:microsoft.com/office/officeart/2005/8/layout/pyramid2"/>
    <dgm:cxn modelId="{2260BBA7-5CCC-40BA-BEAC-D87AB96514E2}" type="presParOf" srcId="{AD201369-DB79-44D9-B53F-14DE2B6440EF}" destId="{F2E926B8-DB36-4397-8ABD-E16EF3576B40}" srcOrd="4" destOrd="0" presId="urn:microsoft.com/office/officeart/2005/8/layout/pyramid2"/>
    <dgm:cxn modelId="{3EE41356-9CF4-4A7A-99B4-90A232DC1D7A}" type="presParOf" srcId="{AD201369-DB79-44D9-B53F-14DE2B6440EF}" destId="{29C9BEC9-9741-4906-AA08-B5D222CD49D9}" srcOrd="5" destOrd="0" presId="urn:microsoft.com/office/officeart/2005/8/layout/pyramid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E41C1498-7109-490E-8938-E7DB50FC54C8}" type="doc">
      <dgm:prSet loTypeId="urn:microsoft.com/office/officeart/2005/8/layout/pyramid1" loCatId="pyramid" qsTypeId="urn:microsoft.com/office/officeart/2005/8/quickstyle/simple1" qsCatId="simple" csTypeId="urn:microsoft.com/office/officeart/2005/8/colors/accent1_2" csCatId="accent1" phldr="1"/>
      <dgm:spPr/>
    </dgm:pt>
    <dgm:pt modelId="{8D9F921A-FBFC-4083-860F-25B0135E0F3B}">
      <dgm:prSet phldrT="[Text]"/>
      <dgm:spPr/>
      <dgm:t>
        <a:bodyPr/>
        <a:lstStyle/>
        <a:p>
          <a:r>
            <a:rPr lang="en-US" dirty="0" smtClean="0"/>
            <a:t>Creating</a:t>
          </a:r>
          <a:endParaRPr lang="en-US" dirty="0"/>
        </a:p>
      </dgm:t>
    </dgm:pt>
    <dgm:pt modelId="{60D8F144-D201-484B-8F7B-FCBBDC3E252D}" type="parTrans" cxnId="{4B687D37-C1C9-44C5-ABBD-4E63FE91DB8C}">
      <dgm:prSet/>
      <dgm:spPr/>
      <dgm:t>
        <a:bodyPr/>
        <a:lstStyle/>
        <a:p>
          <a:endParaRPr lang="en-US"/>
        </a:p>
      </dgm:t>
    </dgm:pt>
    <dgm:pt modelId="{4626452F-E70F-4758-B946-EE81F48B1C2A}" type="sibTrans" cxnId="{4B687D37-C1C9-44C5-ABBD-4E63FE91DB8C}">
      <dgm:prSet/>
      <dgm:spPr/>
      <dgm:t>
        <a:bodyPr/>
        <a:lstStyle/>
        <a:p>
          <a:endParaRPr lang="en-US"/>
        </a:p>
      </dgm:t>
    </dgm:pt>
    <dgm:pt modelId="{EE87229D-B553-4315-AA9F-25FA5915FE81}">
      <dgm:prSet phldrT="[Text]"/>
      <dgm:spPr/>
      <dgm:t>
        <a:bodyPr/>
        <a:lstStyle/>
        <a:p>
          <a:r>
            <a:rPr lang="en-US" dirty="0" smtClean="0"/>
            <a:t>Evaluating</a:t>
          </a:r>
          <a:endParaRPr lang="en-US" dirty="0"/>
        </a:p>
      </dgm:t>
    </dgm:pt>
    <dgm:pt modelId="{1E3E0E4F-AAB6-4DEA-84E9-0488C15C1A04}" type="parTrans" cxnId="{D50D9797-9A30-492C-BD12-292D0BCE4A87}">
      <dgm:prSet/>
      <dgm:spPr/>
      <dgm:t>
        <a:bodyPr/>
        <a:lstStyle/>
        <a:p>
          <a:endParaRPr lang="en-US"/>
        </a:p>
      </dgm:t>
    </dgm:pt>
    <dgm:pt modelId="{11364E92-71C9-4EE1-A994-FB7E87B277B8}" type="sibTrans" cxnId="{D50D9797-9A30-492C-BD12-292D0BCE4A87}">
      <dgm:prSet/>
      <dgm:spPr/>
      <dgm:t>
        <a:bodyPr/>
        <a:lstStyle/>
        <a:p>
          <a:endParaRPr lang="en-US"/>
        </a:p>
      </dgm:t>
    </dgm:pt>
    <dgm:pt modelId="{59250115-3D7B-4183-8597-66F75EEA4D35}">
      <dgm:prSet phldrT="[Text]"/>
      <dgm:spPr/>
      <dgm:t>
        <a:bodyPr/>
        <a:lstStyle/>
        <a:p>
          <a:r>
            <a:rPr lang="en-US" dirty="0" smtClean="0"/>
            <a:t>Analyzing</a:t>
          </a:r>
          <a:endParaRPr lang="en-US" dirty="0"/>
        </a:p>
      </dgm:t>
    </dgm:pt>
    <dgm:pt modelId="{B561DFD6-DC1B-409B-8878-9AAAFEAC1134}" type="parTrans" cxnId="{35977898-E503-4276-9AD9-2F791A6F7A02}">
      <dgm:prSet/>
      <dgm:spPr/>
      <dgm:t>
        <a:bodyPr/>
        <a:lstStyle/>
        <a:p>
          <a:endParaRPr lang="en-US"/>
        </a:p>
      </dgm:t>
    </dgm:pt>
    <dgm:pt modelId="{5B57CF72-CEC2-45CD-B710-671A19D5CA5A}" type="sibTrans" cxnId="{35977898-E503-4276-9AD9-2F791A6F7A02}">
      <dgm:prSet/>
      <dgm:spPr/>
      <dgm:t>
        <a:bodyPr/>
        <a:lstStyle/>
        <a:p>
          <a:endParaRPr lang="en-US"/>
        </a:p>
      </dgm:t>
    </dgm:pt>
    <dgm:pt modelId="{7C639119-3AAE-4551-94DB-0BD0912BF95F}">
      <dgm:prSet phldrT="[Text]"/>
      <dgm:spPr/>
      <dgm:t>
        <a:bodyPr/>
        <a:lstStyle/>
        <a:p>
          <a:r>
            <a:rPr lang="en-US" dirty="0" smtClean="0"/>
            <a:t>Application</a:t>
          </a:r>
          <a:endParaRPr lang="en-US" dirty="0"/>
        </a:p>
      </dgm:t>
    </dgm:pt>
    <dgm:pt modelId="{3D2423DB-1BFF-4634-998A-CFBFAF4432B9}" type="parTrans" cxnId="{6AC3722C-7AC8-4B95-A0BA-BC1050163A0A}">
      <dgm:prSet/>
      <dgm:spPr/>
      <dgm:t>
        <a:bodyPr/>
        <a:lstStyle/>
        <a:p>
          <a:endParaRPr lang="en-US"/>
        </a:p>
      </dgm:t>
    </dgm:pt>
    <dgm:pt modelId="{DE01CED4-6F30-45F2-BF33-73A41B518A9C}" type="sibTrans" cxnId="{6AC3722C-7AC8-4B95-A0BA-BC1050163A0A}">
      <dgm:prSet/>
      <dgm:spPr/>
      <dgm:t>
        <a:bodyPr/>
        <a:lstStyle/>
        <a:p>
          <a:endParaRPr lang="en-US"/>
        </a:p>
      </dgm:t>
    </dgm:pt>
    <dgm:pt modelId="{664F8F17-EA33-4702-AA3E-706703E4BB25}">
      <dgm:prSet phldrT="[Text]"/>
      <dgm:spPr/>
      <dgm:t>
        <a:bodyPr/>
        <a:lstStyle/>
        <a:p>
          <a:r>
            <a:rPr lang="en-US" dirty="0" smtClean="0"/>
            <a:t>Understanding</a:t>
          </a:r>
          <a:endParaRPr lang="en-US" dirty="0"/>
        </a:p>
      </dgm:t>
    </dgm:pt>
    <dgm:pt modelId="{411D4D09-F0EC-4F34-BFF7-3FCB510F7493}" type="parTrans" cxnId="{7C02C4BC-4945-4414-B402-8E11BB2E7A66}">
      <dgm:prSet/>
      <dgm:spPr/>
      <dgm:t>
        <a:bodyPr/>
        <a:lstStyle/>
        <a:p>
          <a:endParaRPr lang="en-US"/>
        </a:p>
      </dgm:t>
    </dgm:pt>
    <dgm:pt modelId="{E82D1AE5-10BB-4804-AE7E-5997C06FB8C2}" type="sibTrans" cxnId="{7C02C4BC-4945-4414-B402-8E11BB2E7A66}">
      <dgm:prSet/>
      <dgm:spPr/>
      <dgm:t>
        <a:bodyPr/>
        <a:lstStyle/>
        <a:p>
          <a:endParaRPr lang="en-US"/>
        </a:p>
      </dgm:t>
    </dgm:pt>
    <dgm:pt modelId="{0FAA0638-028D-464C-83B9-A2CDFB3E98B6}">
      <dgm:prSet phldrT="[Text]"/>
      <dgm:spPr/>
      <dgm:t>
        <a:bodyPr/>
        <a:lstStyle/>
        <a:p>
          <a:r>
            <a:rPr lang="en-US" dirty="0" smtClean="0"/>
            <a:t>Remembering</a:t>
          </a:r>
          <a:endParaRPr lang="en-US" dirty="0"/>
        </a:p>
      </dgm:t>
    </dgm:pt>
    <dgm:pt modelId="{FE1A42C0-AD36-476E-814E-6884576674FC}" type="parTrans" cxnId="{D21CCADB-EB13-4581-B361-5B4C6E6998D5}">
      <dgm:prSet/>
      <dgm:spPr/>
      <dgm:t>
        <a:bodyPr/>
        <a:lstStyle/>
        <a:p>
          <a:endParaRPr lang="en-US"/>
        </a:p>
      </dgm:t>
    </dgm:pt>
    <dgm:pt modelId="{9E8FA8E9-F65E-4099-AEF7-75051164E5D5}" type="sibTrans" cxnId="{D21CCADB-EB13-4581-B361-5B4C6E6998D5}">
      <dgm:prSet/>
      <dgm:spPr/>
      <dgm:t>
        <a:bodyPr/>
        <a:lstStyle/>
        <a:p>
          <a:endParaRPr lang="en-US"/>
        </a:p>
      </dgm:t>
    </dgm:pt>
    <dgm:pt modelId="{2970240E-D167-40B6-A3AB-1F611FECAE6F}" type="pres">
      <dgm:prSet presAssocID="{E41C1498-7109-490E-8938-E7DB50FC54C8}" presName="Name0" presStyleCnt="0">
        <dgm:presLayoutVars>
          <dgm:dir/>
          <dgm:animLvl val="lvl"/>
          <dgm:resizeHandles val="exact"/>
        </dgm:presLayoutVars>
      </dgm:prSet>
      <dgm:spPr/>
    </dgm:pt>
    <dgm:pt modelId="{AE73C2EC-112B-4EB2-B0E5-C565432279E4}" type="pres">
      <dgm:prSet presAssocID="{8D9F921A-FBFC-4083-860F-25B0135E0F3B}" presName="Name8" presStyleCnt="0"/>
      <dgm:spPr/>
    </dgm:pt>
    <dgm:pt modelId="{1E3E54DA-0F8B-4817-A191-0B56DB46CFF3}" type="pres">
      <dgm:prSet presAssocID="{8D9F921A-FBFC-4083-860F-25B0135E0F3B}" presName="level" presStyleLbl="node1" presStyleIdx="0" presStyleCnt="6">
        <dgm:presLayoutVars>
          <dgm:chMax val="1"/>
          <dgm:bulletEnabled val="1"/>
        </dgm:presLayoutVars>
      </dgm:prSet>
      <dgm:spPr/>
      <dgm:t>
        <a:bodyPr/>
        <a:lstStyle/>
        <a:p>
          <a:endParaRPr lang="en-US"/>
        </a:p>
      </dgm:t>
    </dgm:pt>
    <dgm:pt modelId="{7D10053D-C8E3-4598-B3F5-0EAF59ABEC7B}" type="pres">
      <dgm:prSet presAssocID="{8D9F921A-FBFC-4083-860F-25B0135E0F3B}" presName="levelTx" presStyleLbl="revTx" presStyleIdx="0" presStyleCnt="0">
        <dgm:presLayoutVars>
          <dgm:chMax val="1"/>
          <dgm:bulletEnabled val="1"/>
        </dgm:presLayoutVars>
      </dgm:prSet>
      <dgm:spPr/>
      <dgm:t>
        <a:bodyPr/>
        <a:lstStyle/>
        <a:p>
          <a:endParaRPr lang="en-US"/>
        </a:p>
      </dgm:t>
    </dgm:pt>
    <dgm:pt modelId="{3BE4EC86-6222-4C4F-A314-D16F973E892D}" type="pres">
      <dgm:prSet presAssocID="{EE87229D-B553-4315-AA9F-25FA5915FE81}" presName="Name8" presStyleCnt="0"/>
      <dgm:spPr/>
    </dgm:pt>
    <dgm:pt modelId="{B6C518E3-BCA9-4EF7-9C5C-251DBB50AD49}" type="pres">
      <dgm:prSet presAssocID="{EE87229D-B553-4315-AA9F-25FA5915FE81}" presName="level" presStyleLbl="node1" presStyleIdx="1" presStyleCnt="6">
        <dgm:presLayoutVars>
          <dgm:chMax val="1"/>
          <dgm:bulletEnabled val="1"/>
        </dgm:presLayoutVars>
      </dgm:prSet>
      <dgm:spPr/>
      <dgm:t>
        <a:bodyPr/>
        <a:lstStyle/>
        <a:p>
          <a:endParaRPr lang="en-US"/>
        </a:p>
      </dgm:t>
    </dgm:pt>
    <dgm:pt modelId="{F15E5BDC-D1ED-4162-AB52-D6D002DA0A6A}" type="pres">
      <dgm:prSet presAssocID="{EE87229D-B553-4315-AA9F-25FA5915FE81}" presName="levelTx" presStyleLbl="revTx" presStyleIdx="0" presStyleCnt="0">
        <dgm:presLayoutVars>
          <dgm:chMax val="1"/>
          <dgm:bulletEnabled val="1"/>
        </dgm:presLayoutVars>
      </dgm:prSet>
      <dgm:spPr/>
      <dgm:t>
        <a:bodyPr/>
        <a:lstStyle/>
        <a:p>
          <a:endParaRPr lang="en-US"/>
        </a:p>
      </dgm:t>
    </dgm:pt>
    <dgm:pt modelId="{58286A50-FF65-46A4-B09A-276C7B8004CE}" type="pres">
      <dgm:prSet presAssocID="{59250115-3D7B-4183-8597-66F75EEA4D35}" presName="Name8" presStyleCnt="0"/>
      <dgm:spPr/>
    </dgm:pt>
    <dgm:pt modelId="{962EE666-8DAA-4141-9F7B-691BB78BCBA6}" type="pres">
      <dgm:prSet presAssocID="{59250115-3D7B-4183-8597-66F75EEA4D35}" presName="level" presStyleLbl="node1" presStyleIdx="2" presStyleCnt="6">
        <dgm:presLayoutVars>
          <dgm:chMax val="1"/>
          <dgm:bulletEnabled val="1"/>
        </dgm:presLayoutVars>
      </dgm:prSet>
      <dgm:spPr/>
      <dgm:t>
        <a:bodyPr/>
        <a:lstStyle/>
        <a:p>
          <a:endParaRPr lang="en-US"/>
        </a:p>
      </dgm:t>
    </dgm:pt>
    <dgm:pt modelId="{4D2F8E78-AD42-4938-8881-BE7E2C76AEFE}" type="pres">
      <dgm:prSet presAssocID="{59250115-3D7B-4183-8597-66F75EEA4D35}" presName="levelTx" presStyleLbl="revTx" presStyleIdx="0" presStyleCnt="0">
        <dgm:presLayoutVars>
          <dgm:chMax val="1"/>
          <dgm:bulletEnabled val="1"/>
        </dgm:presLayoutVars>
      </dgm:prSet>
      <dgm:spPr/>
      <dgm:t>
        <a:bodyPr/>
        <a:lstStyle/>
        <a:p>
          <a:endParaRPr lang="en-US"/>
        </a:p>
      </dgm:t>
    </dgm:pt>
    <dgm:pt modelId="{703C1B07-1459-4E8B-98BB-EFD13DDADF66}" type="pres">
      <dgm:prSet presAssocID="{7C639119-3AAE-4551-94DB-0BD0912BF95F}" presName="Name8" presStyleCnt="0"/>
      <dgm:spPr/>
    </dgm:pt>
    <dgm:pt modelId="{C12D8CC4-337F-4C80-8180-89C5884C5C01}" type="pres">
      <dgm:prSet presAssocID="{7C639119-3AAE-4551-94DB-0BD0912BF95F}" presName="level" presStyleLbl="node1" presStyleIdx="3" presStyleCnt="6">
        <dgm:presLayoutVars>
          <dgm:chMax val="1"/>
          <dgm:bulletEnabled val="1"/>
        </dgm:presLayoutVars>
      </dgm:prSet>
      <dgm:spPr/>
      <dgm:t>
        <a:bodyPr/>
        <a:lstStyle/>
        <a:p>
          <a:endParaRPr lang="en-US"/>
        </a:p>
      </dgm:t>
    </dgm:pt>
    <dgm:pt modelId="{16CB6E0B-C8AD-4C98-BFF9-DFA3B090BC70}" type="pres">
      <dgm:prSet presAssocID="{7C639119-3AAE-4551-94DB-0BD0912BF95F}" presName="levelTx" presStyleLbl="revTx" presStyleIdx="0" presStyleCnt="0">
        <dgm:presLayoutVars>
          <dgm:chMax val="1"/>
          <dgm:bulletEnabled val="1"/>
        </dgm:presLayoutVars>
      </dgm:prSet>
      <dgm:spPr/>
      <dgm:t>
        <a:bodyPr/>
        <a:lstStyle/>
        <a:p>
          <a:endParaRPr lang="en-US"/>
        </a:p>
      </dgm:t>
    </dgm:pt>
    <dgm:pt modelId="{FC9203F0-0DB8-4C14-AC25-3613E55D14C4}" type="pres">
      <dgm:prSet presAssocID="{664F8F17-EA33-4702-AA3E-706703E4BB25}" presName="Name8" presStyleCnt="0"/>
      <dgm:spPr/>
    </dgm:pt>
    <dgm:pt modelId="{160FA36C-07F0-4B2D-B15E-016A13F5EB43}" type="pres">
      <dgm:prSet presAssocID="{664F8F17-EA33-4702-AA3E-706703E4BB25}" presName="level" presStyleLbl="node1" presStyleIdx="4" presStyleCnt="6">
        <dgm:presLayoutVars>
          <dgm:chMax val="1"/>
          <dgm:bulletEnabled val="1"/>
        </dgm:presLayoutVars>
      </dgm:prSet>
      <dgm:spPr/>
      <dgm:t>
        <a:bodyPr/>
        <a:lstStyle/>
        <a:p>
          <a:endParaRPr lang="en-US"/>
        </a:p>
      </dgm:t>
    </dgm:pt>
    <dgm:pt modelId="{51A81EB7-9FC9-4E26-85F7-4FF74EEB623F}" type="pres">
      <dgm:prSet presAssocID="{664F8F17-EA33-4702-AA3E-706703E4BB25}" presName="levelTx" presStyleLbl="revTx" presStyleIdx="0" presStyleCnt="0">
        <dgm:presLayoutVars>
          <dgm:chMax val="1"/>
          <dgm:bulletEnabled val="1"/>
        </dgm:presLayoutVars>
      </dgm:prSet>
      <dgm:spPr/>
      <dgm:t>
        <a:bodyPr/>
        <a:lstStyle/>
        <a:p>
          <a:endParaRPr lang="en-US"/>
        </a:p>
      </dgm:t>
    </dgm:pt>
    <dgm:pt modelId="{DADB1529-59E0-48AA-9490-47F1C760ED84}" type="pres">
      <dgm:prSet presAssocID="{0FAA0638-028D-464C-83B9-A2CDFB3E98B6}" presName="Name8" presStyleCnt="0"/>
      <dgm:spPr/>
    </dgm:pt>
    <dgm:pt modelId="{91CA3A50-0CDC-4F3D-8058-D069A62AF3DD}" type="pres">
      <dgm:prSet presAssocID="{0FAA0638-028D-464C-83B9-A2CDFB3E98B6}" presName="level" presStyleLbl="node1" presStyleIdx="5" presStyleCnt="6">
        <dgm:presLayoutVars>
          <dgm:chMax val="1"/>
          <dgm:bulletEnabled val="1"/>
        </dgm:presLayoutVars>
      </dgm:prSet>
      <dgm:spPr/>
      <dgm:t>
        <a:bodyPr/>
        <a:lstStyle/>
        <a:p>
          <a:endParaRPr lang="en-US"/>
        </a:p>
      </dgm:t>
    </dgm:pt>
    <dgm:pt modelId="{A18789E7-7E5A-4ECE-A788-290ADEE4250B}" type="pres">
      <dgm:prSet presAssocID="{0FAA0638-028D-464C-83B9-A2CDFB3E98B6}" presName="levelTx" presStyleLbl="revTx" presStyleIdx="0" presStyleCnt="0">
        <dgm:presLayoutVars>
          <dgm:chMax val="1"/>
          <dgm:bulletEnabled val="1"/>
        </dgm:presLayoutVars>
      </dgm:prSet>
      <dgm:spPr/>
      <dgm:t>
        <a:bodyPr/>
        <a:lstStyle/>
        <a:p>
          <a:endParaRPr lang="en-US"/>
        </a:p>
      </dgm:t>
    </dgm:pt>
  </dgm:ptLst>
  <dgm:cxnLst>
    <dgm:cxn modelId="{765ECF25-853A-4189-846E-568ED6BA28B6}" type="presOf" srcId="{EE87229D-B553-4315-AA9F-25FA5915FE81}" destId="{F15E5BDC-D1ED-4162-AB52-D6D002DA0A6A}" srcOrd="1" destOrd="0" presId="urn:microsoft.com/office/officeart/2005/8/layout/pyramid1"/>
    <dgm:cxn modelId="{D50D9797-9A30-492C-BD12-292D0BCE4A87}" srcId="{E41C1498-7109-490E-8938-E7DB50FC54C8}" destId="{EE87229D-B553-4315-AA9F-25FA5915FE81}" srcOrd="1" destOrd="0" parTransId="{1E3E0E4F-AAB6-4DEA-84E9-0488C15C1A04}" sibTransId="{11364E92-71C9-4EE1-A994-FB7E87B277B8}"/>
    <dgm:cxn modelId="{6AC3722C-7AC8-4B95-A0BA-BC1050163A0A}" srcId="{E41C1498-7109-490E-8938-E7DB50FC54C8}" destId="{7C639119-3AAE-4551-94DB-0BD0912BF95F}" srcOrd="3" destOrd="0" parTransId="{3D2423DB-1BFF-4634-998A-CFBFAF4432B9}" sibTransId="{DE01CED4-6F30-45F2-BF33-73A41B518A9C}"/>
    <dgm:cxn modelId="{35977898-E503-4276-9AD9-2F791A6F7A02}" srcId="{E41C1498-7109-490E-8938-E7DB50FC54C8}" destId="{59250115-3D7B-4183-8597-66F75EEA4D35}" srcOrd="2" destOrd="0" parTransId="{B561DFD6-DC1B-409B-8878-9AAAFEAC1134}" sibTransId="{5B57CF72-CEC2-45CD-B710-671A19D5CA5A}"/>
    <dgm:cxn modelId="{4B687D37-C1C9-44C5-ABBD-4E63FE91DB8C}" srcId="{E41C1498-7109-490E-8938-E7DB50FC54C8}" destId="{8D9F921A-FBFC-4083-860F-25B0135E0F3B}" srcOrd="0" destOrd="0" parTransId="{60D8F144-D201-484B-8F7B-FCBBDC3E252D}" sibTransId="{4626452F-E70F-4758-B946-EE81F48B1C2A}"/>
    <dgm:cxn modelId="{D21CCADB-EB13-4581-B361-5B4C6E6998D5}" srcId="{E41C1498-7109-490E-8938-E7DB50FC54C8}" destId="{0FAA0638-028D-464C-83B9-A2CDFB3E98B6}" srcOrd="5" destOrd="0" parTransId="{FE1A42C0-AD36-476E-814E-6884576674FC}" sibTransId="{9E8FA8E9-F65E-4099-AEF7-75051164E5D5}"/>
    <dgm:cxn modelId="{09CEB609-A888-4389-A574-94F4004335E9}" type="presOf" srcId="{59250115-3D7B-4183-8597-66F75EEA4D35}" destId="{4D2F8E78-AD42-4938-8881-BE7E2C76AEFE}" srcOrd="1" destOrd="0" presId="urn:microsoft.com/office/officeart/2005/8/layout/pyramid1"/>
    <dgm:cxn modelId="{018FF2BE-EF38-40B2-8E05-6C6EB7497DB3}" type="presOf" srcId="{59250115-3D7B-4183-8597-66F75EEA4D35}" destId="{962EE666-8DAA-4141-9F7B-691BB78BCBA6}" srcOrd="0" destOrd="0" presId="urn:microsoft.com/office/officeart/2005/8/layout/pyramid1"/>
    <dgm:cxn modelId="{7C02C4BC-4945-4414-B402-8E11BB2E7A66}" srcId="{E41C1498-7109-490E-8938-E7DB50FC54C8}" destId="{664F8F17-EA33-4702-AA3E-706703E4BB25}" srcOrd="4" destOrd="0" parTransId="{411D4D09-F0EC-4F34-BFF7-3FCB510F7493}" sibTransId="{E82D1AE5-10BB-4804-AE7E-5997C06FB8C2}"/>
    <dgm:cxn modelId="{36627828-E577-43FC-9CA6-7F25CBD52B54}" type="presOf" srcId="{E41C1498-7109-490E-8938-E7DB50FC54C8}" destId="{2970240E-D167-40B6-A3AB-1F611FECAE6F}" srcOrd="0" destOrd="0" presId="urn:microsoft.com/office/officeart/2005/8/layout/pyramid1"/>
    <dgm:cxn modelId="{E6302B4C-4614-44EF-B748-01EAE5EF4E9A}" type="presOf" srcId="{8D9F921A-FBFC-4083-860F-25B0135E0F3B}" destId="{7D10053D-C8E3-4598-B3F5-0EAF59ABEC7B}" srcOrd="1" destOrd="0" presId="urn:microsoft.com/office/officeart/2005/8/layout/pyramid1"/>
    <dgm:cxn modelId="{1C44F451-BD44-4061-ABF5-34F80D1F38B5}" type="presOf" srcId="{7C639119-3AAE-4551-94DB-0BD0912BF95F}" destId="{16CB6E0B-C8AD-4C98-BFF9-DFA3B090BC70}" srcOrd="1" destOrd="0" presId="urn:microsoft.com/office/officeart/2005/8/layout/pyramid1"/>
    <dgm:cxn modelId="{9C4F948D-EE2B-4E63-A1B1-9CB17C5C869C}" type="presOf" srcId="{664F8F17-EA33-4702-AA3E-706703E4BB25}" destId="{160FA36C-07F0-4B2D-B15E-016A13F5EB43}" srcOrd="0" destOrd="0" presId="urn:microsoft.com/office/officeart/2005/8/layout/pyramid1"/>
    <dgm:cxn modelId="{8DD45157-F3A4-4709-88D6-6B29447AF655}" type="presOf" srcId="{7C639119-3AAE-4551-94DB-0BD0912BF95F}" destId="{C12D8CC4-337F-4C80-8180-89C5884C5C01}" srcOrd="0" destOrd="0" presId="urn:microsoft.com/office/officeart/2005/8/layout/pyramid1"/>
    <dgm:cxn modelId="{1FD72765-8810-45EA-AFC9-DF831119CA2E}" type="presOf" srcId="{EE87229D-B553-4315-AA9F-25FA5915FE81}" destId="{B6C518E3-BCA9-4EF7-9C5C-251DBB50AD49}" srcOrd="0" destOrd="0" presId="urn:microsoft.com/office/officeart/2005/8/layout/pyramid1"/>
    <dgm:cxn modelId="{A70E9E51-5F53-4C46-9B0A-454C8C2DCA3A}" type="presOf" srcId="{664F8F17-EA33-4702-AA3E-706703E4BB25}" destId="{51A81EB7-9FC9-4E26-85F7-4FF74EEB623F}" srcOrd="1" destOrd="0" presId="urn:microsoft.com/office/officeart/2005/8/layout/pyramid1"/>
    <dgm:cxn modelId="{81BC8CCF-DDFC-4D4D-AB40-4B442418542C}" type="presOf" srcId="{0FAA0638-028D-464C-83B9-A2CDFB3E98B6}" destId="{91CA3A50-0CDC-4F3D-8058-D069A62AF3DD}" srcOrd="0" destOrd="0" presId="urn:microsoft.com/office/officeart/2005/8/layout/pyramid1"/>
    <dgm:cxn modelId="{0845CB67-3964-448F-9147-9CC724E6F042}" type="presOf" srcId="{8D9F921A-FBFC-4083-860F-25B0135E0F3B}" destId="{1E3E54DA-0F8B-4817-A191-0B56DB46CFF3}" srcOrd="0" destOrd="0" presId="urn:microsoft.com/office/officeart/2005/8/layout/pyramid1"/>
    <dgm:cxn modelId="{EB58EBBF-A464-4A56-8A1B-6711E5C1024F}" type="presOf" srcId="{0FAA0638-028D-464C-83B9-A2CDFB3E98B6}" destId="{A18789E7-7E5A-4ECE-A788-290ADEE4250B}" srcOrd="1" destOrd="0" presId="urn:microsoft.com/office/officeart/2005/8/layout/pyramid1"/>
    <dgm:cxn modelId="{CA44FFD6-718B-45E3-AF98-5678A85490A4}" type="presParOf" srcId="{2970240E-D167-40B6-A3AB-1F611FECAE6F}" destId="{AE73C2EC-112B-4EB2-B0E5-C565432279E4}" srcOrd="0" destOrd="0" presId="urn:microsoft.com/office/officeart/2005/8/layout/pyramid1"/>
    <dgm:cxn modelId="{A1A59A71-BC8C-430A-9EC0-7644F1F209DB}" type="presParOf" srcId="{AE73C2EC-112B-4EB2-B0E5-C565432279E4}" destId="{1E3E54DA-0F8B-4817-A191-0B56DB46CFF3}" srcOrd="0" destOrd="0" presId="urn:microsoft.com/office/officeart/2005/8/layout/pyramid1"/>
    <dgm:cxn modelId="{9B4B7822-C335-4F2B-A17A-8146589B39C8}" type="presParOf" srcId="{AE73C2EC-112B-4EB2-B0E5-C565432279E4}" destId="{7D10053D-C8E3-4598-B3F5-0EAF59ABEC7B}" srcOrd="1" destOrd="0" presId="urn:microsoft.com/office/officeart/2005/8/layout/pyramid1"/>
    <dgm:cxn modelId="{0E7D80FB-B832-4D98-9BF3-7DA81B0F7C10}" type="presParOf" srcId="{2970240E-D167-40B6-A3AB-1F611FECAE6F}" destId="{3BE4EC86-6222-4C4F-A314-D16F973E892D}" srcOrd="1" destOrd="0" presId="urn:microsoft.com/office/officeart/2005/8/layout/pyramid1"/>
    <dgm:cxn modelId="{CE9E5256-C60C-4833-836C-C4171DD8467A}" type="presParOf" srcId="{3BE4EC86-6222-4C4F-A314-D16F973E892D}" destId="{B6C518E3-BCA9-4EF7-9C5C-251DBB50AD49}" srcOrd="0" destOrd="0" presId="urn:microsoft.com/office/officeart/2005/8/layout/pyramid1"/>
    <dgm:cxn modelId="{8167CE98-0B84-4B6B-B735-2FC6DBD8C0D4}" type="presParOf" srcId="{3BE4EC86-6222-4C4F-A314-D16F973E892D}" destId="{F15E5BDC-D1ED-4162-AB52-D6D002DA0A6A}" srcOrd="1" destOrd="0" presId="urn:microsoft.com/office/officeart/2005/8/layout/pyramid1"/>
    <dgm:cxn modelId="{A485EE1B-5BB3-4FB3-A5F4-06A9744BD3D6}" type="presParOf" srcId="{2970240E-D167-40B6-A3AB-1F611FECAE6F}" destId="{58286A50-FF65-46A4-B09A-276C7B8004CE}" srcOrd="2" destOrd="0" presId="urn:microsoft.com/office/officeart/2005/8/layout/pyramid1"/>
    <dgm:cxn modelId="{0FC12B80-55AD-4F1C-9100-D19A48061380}" type="presParOf" srcId="{58286A50-FF65-46A4-B09A-276C7B8004CE}" destId="{962EE666-8DAA-4141-9F7B-691BB78BCBA6}" srcOrd="0" destOrd="0" presId="urn:microsoft.com/office/officeart/2005/8/layout/pyramid1"/>
    <dgm:cxn modelId="{F53FD325-7A95-4AC6-BD15-48BD23325EAF}" type="presParOf" srcId="{58286A50-FF65-46A4-B09A-276C7B8004CE}" destId="{4D2F8E78-AD42-4938-8881-BE7E2C76AEFE}" srcOrd="1" destOrd="0" presId="urn:microsoft.com/office/officeart/2005/8/layout/pyramid1"/>
    <dgm:cxn modelId="{408082CE-7220-4E8F-B5C2-A8463F0376E8}" type="presParOf" srcId="{2970240E-D167-40B6-A3AB-1F611FECAE6F}" destId="{703C1B07-1459-4E8B-98BB-EFD13DDADF66}" srcOrd="3" destOrd="0" presId="urn:microsoft.com/office/officeart/2005/8/layout/pyramid1"/>
    <dgm:cxn modelId="{B1D71FE2-3B08-4F51-A386-D69B481CCAE4}" type="presParOf" srcId="{703C1B07-1459-4E8B-98BB-EFD13DDADF66}" destId="{C12D8CC4-337F-4C80-8180-89C5884C5C01}" srcOrd="0" destOrd="0" presId="urn:microsoft.com/office/officeart/2005/8/layout/pyramid1"/>
    <dgm:cxn modelId="{2939F21D-49FE-4DA3-9F6F-6AF6A54C374E}" type="presParOf" srcId="{703C1B07-1459-4E8B-98BB-EFD13DDADF66}" destId="{16CB6E0B-C8AD-4C98-BFF9-DFA3B090BC70}" srcOrd="1" destOrd="0" presId="urn:microsoft.com/office/officeart/2005/8/layout/pyramid1"/>
    <dgm:cxn modelId="{7D1A8B1E-B4A7-4B85-BDA0-E2BF73FFBE6F}" type="presParOf" srcId="{2970240E-D167-40B6-A3AB-1F611FECAE6F}" destId="{FC9203F0-0DB8-4C14-AC25-3613E55D14C4}" srcOrd="4" destOrd="0" presId="urn:microsoft.com/office/officeart/2005/8/layout/pyramid1"/>
    <dgm:cxn modelId="{40206E96-E740-411E-877C-C45BDFB5CA67}" type="presParOf" srcId="{FC9203F0-0DB8-4C14-AC25-3613E55D14C4}" destId="{160FA36C-07F0-4B2D-B15E-016A13F5EB43}" srcOrd="0" destOrd="0" presId="urn:microsoft.com/office/officeart/2005/8/layout/pyramid1"/>
    <dgm:cxn modelId="{45E2B71E-2D36-4D80-9A0B-605DD6B1F00B}" type="presParOf" srcId="{FC9203F0-0DB8-4C14-AC25-3613E55D14C4}" destId="{51A81EB7-9FC9-4E26-85F7-4FF74EEB623F}" srcOrd="1" destOrd="0" presId="urn:microsoft.com/office/officeart/2005/8/layout/pyramid1"/>
    <dgm:cxn modelId="{65CC71CB-C235-4154-84EC-BF86E61AC553}" type="presParOf" srcId="{2970240E-D167-40B6-A3AB-1F611FECAE6F}" destId="{DADB1529-59E0-48AA-9490-47F1C760ED84}" srcOrd="5" destOrd="0" presId="urn:microsoft.com/office/officeart/2005/8/layout/pyramid1"/>
    <dgm:cxn modelId="{5ECB62DD-CD39-4AFC-8DB9-56970E355D85}" type="presParOf" srcId="{DADB1529-59E0-48AA-9490-47F1C760ED84}" destId="{91CA3A50-0CDC-4F3D-8058-D069A62AF3DD}" srcOrd="0" destOrd="0" presId="urn:microsoft.com/office/officeart/2005/8/layout/pyramid1"/>
    <dgm:cxn modelId="{0C7BFEFB-0B2F-4971-B0CF-4124A2431EE0}" type="presParOf" srcId="{DADB1529-59E0-48AA-9490-47F1C760ED84}" destId="{A18789E7-7E5A-4ECE-A788-290ADEE4250B}" srcOrd="1" destOrd="0" presId="urn:microsoft.com/office/officeart/2005/8/layout/pyramid1"/>
  </dgm:cxnLst>
  <dgm:bg>
    <a:solidFill>
      <a:schemeClr val="bg1">
        <a:lumMod val="85000"/>
      </a:schemeClr>
    </a:solidFill>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5DA8285D-8312-4842-946B-99B3EAFC0980}" type="doc">
      <dgm:prSet loTypeId="urn:microsoft.com/office/officeart/2005/8/layout/hProcess9" loCatId="process" qsTypeId="urn:microsoft.com/office/officeart/2005/8/quickstyle/simple1" qsCatId="simple" csTypeId="urn:microsoft.com/office/officeart/2005/8/colors/accent1_2" csCatId="accent1" phldr="1"/>
      <dgm:spPr/>
      <dgm:t>
        <a:bodyPr/>
        <a:lstStyle/>
        <a:p>
          <a:endParaRPr lang="en-US"/>
        </a:p>
      </dgm:t>
    </dgm:pt>
    <dgm:pt modelId="{0A33CA38-E3D4-4592-B0E7-2234E8DE9709}">
      <dgm:prSet custT="1"/>
      <dgm:spPr>
        <a:solidFill>
          <a:srgbClr val="00B050"/>
        </a:solidFill>
      </dgm:spPr>
      <dgm:t>
        <a:bodyPr/>
        <a:lstStyle/>
        <a:p>
          <a:pPr rtl="0">
            <a:lnSpc>
              <a:spcPct val="100000"/>
            </a:lnSpc>
            <a:spcAft>
              <a:spcPts val="0"/>
            </a:spcAft>
          </a:pPr>
          <a:r>
            <a:rPr lang="en-US" sz="2000" b="1" dirty="0" smtClean="0"/>
            <a:t>PROCESS</a:t>
          </a:r>
        </a:p>
        <a:p>
          <a:pPr rtl="0">
            <a:lnSpc>
              <a:spcPct val="90000"/>
            </a:lnSpc>
            <a:spcAft>
              <a:spcPct val="35000"/>
            </a:spcAft>
          </a:pPr>
          <a:r>
            <a:rPr lang="en-US" sz="2000" dirty="0" smtClean="0"/>
            <a:t>The teacher will divide the class into groups. Each group will be randomly given one module out of the total  modules taught. Every student will get an envelope containing one question from the module of the group. The student will reply in 2 minutes</a:t>
          </a:r>
          <a:r>
            <a:rPr lang="en-US" sz="1400" dirty="0" smtClean="0"/>
            <a:t>.</a:t>
          </a:r>
          <a:endParaRPr lang="en-US" sz="1400" dirty="0"/>
        </a:p>
      </dgm:t>
    </dgm:pt>
    <dgm:pt modelId="{8A4B93AA-5E3D-45DF-B861-E90F58D912EB}" type="parTrans" cxnId="{2E6A3B5D-8380-4AA8-A667-6697C27CB1C6}">
      <dgm:prSet/>
      <dgm:spPr/>
      <dgm:t>
        <a:bodyPr/>
        <a:lstStyle/>
        <a:p>
          <a:endParaRPr lang="en-US"/>
        </a:p>
      </dgm:t>
    </dgm:pt>
    <dgm:pt modelId="{30E7EE5C-C447-4E7E-9882-DBC83306C4F6}" type="sibTrans" cxnId="{2E6A3B5D-8380-4AA8-A667-6697C27CB1C6}">
      <dgm:prSet/>
      <dgm:spPr/>
      <dgm:t>
        <a:bodyPr/>
        <a:lstStyle/>
        <a:p>
          <a:endParaRPr lang="en-US"/>
        </a:p>
      </dgm:t>
    </dgm:pt>
    <dgm:pt modelId="{19864618-0644-4522-AD40-587D9224AE4C}">
      <dgm:prSet custT="1"/>
      <dgm:spPr>
        <a:solidFill>
          <a:srgbClr val="00B050"/>
        </a:solidFill>
      </dgm:spPr>
      <dgm:t>
        <a:bodyPr/>
        <a:lstStyle/>
        <a:p>
          <a:pPr rtl="0"/>
          <a:r>
            <a:rPr lang="en-US" sz="2400" b="1" dirty="0" smtClean="0"/>
            <a:t>COGNITIVE SKILLS</a:t>
          </a:r>
        </a:p>
        <a:p>
          <a:pPr rtl="0"/>
          <a:r>
            <a:rPr lang="en-US" sz="2400" dirty="0" smtClean="0"/>
            <a:t>Recall, Memory, Understanding, Focused thinking, Analytical Thinking, </a:t>
          </a:r>
          <a:endParaRPr lang="en-US" sz="2400" dirty="0"/>
        </a:p>
      </dgm:t>
    </dgm:pt>
    <dgm:pt modelId="{6DFD272A-D60A-420A-88BE-5654153A9ABF}" type="parTrans" cxnId="{75D46979-BC1F-449E-A6A3-2EDA3BF135EA}">
      <dgm:prSet/>
      <dgm:spPr/>
      <dgm:t>
        <a:bodyPr/>
        <a:lstStyle/>
        <a:p>
          <a:endParaRPr lang="en-US"/>
        </a:p>
      </dgm:t>
    </dgm:pt>
    <dgm:pt modelId="{795F4079-B1B7-4797-BDE6-2974FF71CECB}" type="sibTrans" cxnId="{75D46979-BC1F-449E-A6A3-2EDA3BF135EA}">
      <dgm:prSet/>
      <dgm:spPr/>
      <dgm:t>
        <a:bodyPr/>
        <a:lstStyle/>
        <a:p>
          <a:endParaRPr lang="en-US"/>
        </a:p>
      </dgm:t>
    </dgm:pt>
    <dgm:pt modelId="{36D4A09C-41ED-403A-9857-4578206CA38E}">
      <dgm:prSet custT="1"/>
      <dgm:spPr>
        <a:solidFill>
          <a:srgbClr val="00B050"/>
        </a:solidFill>
      </dgm:spPr>
      <dgm:t>
        <a:bodyPr/>
        <a:lstStyle/>
        <a:p>
          <a:pPr rtl="0"/>
          <a:r>
            <a:rPr lang="en-US" sz="2800" b="1" dirty="0" smtClean="0"/>
            <a:t>APPLICATION</a:t>
          </a:r>
        </a:p>
        <a:p>
          <a:pPr rtl="0"/>
          <a:r>
            <a:rPr lang="en-US" sz="2800" dirty="0" smtClean="0"/>
            <a:t>The courses having L and T components</a:t>
          </a:r>
          <a:endParaRPr lang="en-US" sz="2800" dirty="0"/>
        </a:p>
      </dgm:t>
    </dgm:pt>
    <dgm:pt modelId="{9549ACB7-C151-4F40-94D9-08E2F3D703ED}" type="parTrans" cxnId="{56E17634-9575-4AB0-B60A-CD1A1A5FDF3A}">
      <dgm:prSet/>
      <dgm:spPr/>
      <dgm:t>
        <a:bodyPr/>
        <a:lstStyle/>
        <a:p>
          <a:endParaRPr lang="en-US"/>
        </a:p>
      </dgm:t>
    </dgm:pt>
    <dgm:pt modelId="{0AB71D3B-8E75-4B0B-9AF5-DE91944F3B95}" type="sibTrans" cxnId="{56E17634-9575-4AB0-B60A-CD1A1A5FDF3A}">
      <dgm:prSet/>
      <dgm:spPr/>
      <dgm:t>
        <a:bodyPr/>
        <a:lstStyle/>
        <a:p>
          <a:endParaRPr lang="en-US"/>
        </a:p>
      </dgm:t>
    </dgm:pt>
    <dgm:pt modelId="{F6F6E7CB-D048-4C9E-B406-972458C28D34}" type="pres">
      <dgm:prSet presAssocID="{5DA8285D-8312-4842-946B-99B3EAFC0980}" presName="CompostProcess" presStyleCnt="0">
        <dgm:presLayoutVars>
          <dgm:dir/>
          <dgm:resizeHandles val="exact"/>
        </dgm:presLayoutVars>
      </dgm:prSet>
      <dgm:spPr/>
      <dgm:t>
        <a:bodyPr/>
        <a:lstStyle/>
        <a:p>
          <a:endParaRPr lang="en-US"/>
        </a:p>
      </dgm:t>
    </dgm:pt>
    <dgm:pt modelId="{00E361C3-6FDE-4D19-BDFE-54579C93997B}" type="pres">
      <dgm:prSet presAssocID="{5DA8285D-8312-4842-946B-99B3EAFC0980}" presName="arrow" presStyleLbl="bgShp" presStyleIdx="0" presStyleCnt="1" custScaleX="117647" custScaleY="94358"/>
      <dgm:spPr>
        <a:solidFill>
          <a:srgbClr val="FFC000"/>
        </a:solidFill>
      </dgm:spPr>
    </dgm:pt>
    <dgm:pt modelId="{4B64C0FE-CAA7-4ACB-B785-6015465A2AA7}" type="pres">
      <dgm:prSet presAssocID="{5DA8285D-8312-4842-946B-99B3EAFC0980}" presName="linearProcess" presStyleCnt="0"/>
      <dgm:spPr/>
    </dgm:pt>
    <dgm:pt modelId="{26A08F02-D36F-4EC0-8DB7-20D15F99A596}" type="pres">
      <dgm:prSet presAssocID="{0A33CA38-E3D4-4592-B0E7-2234E8DE9709}" presName="textNode" presStyleLbl="node1" presStyleIdx="0" presStyleCnt="3" custScaleY="192032" custLinFactNeighborY="-6842">
        <dgm:presLayoutVars>
          <dgm:bulletEnabled val="1"/>
        </dgm:presLayoutVars>
      </dgm:prSet>
      <dgm:spPr/>
      <dgm:t>
        <a:bodyPr/>
        <a:lstStyle/>
        <a:p>
          <a:endParaRPr lang="en-US"/>
        </a:p>
      </dgm:t>
    </dgm:pt>
    <dgm:pt modelId="{583AD284-4B6D-4875-A327-7C8AE09D355C}" type="pres">
      <dgm:prSet presAssocID="{30E7EE5C-C447-4E7E-9882-DBC83306C4F6}" presName="sibTrans" presStyleCnt="0"/>
      <dgm:spPr/>
    </dgm:pt>
    <dgm:pt modelId="{5B67FE22-46E2-46EA-A74F-429EBE649327}" type="pres">
      <dgm:prSet presAssocID="{19864618-0644-4522-AD40-587D9224AE4C}" presName="textNode" presStyleLbl="node1" presStyleIdx="1" presStyleCnt="3" custLinFactNeighborY="-6842">
        <dgm:presLayoutVars>
          <dgm:bulletEnabled val="1"/>
        </dgm:presLayoutVars>
      </dgm:prSet>
      <dgm:spPr/>
      <dgm:t>
        <a:bodyPr/>
        <a:lstStyle/>
        <a:p>
          <a:endParaRPr lang="en-US"/>
        </a:p>
      </dgm:t>
    </dgm:pt>
    <dgm:pt modelId="{6FC78D0A-97AB-4B82-9EB4-ECFA4B57DA0A}" type="pres">
      <dgm:prSet presAssocID="{795F4079-B1B7-4797-BDE6-2974FF71CECB}" presName="sibTrans" presStyleCnt="0"/>
      <dgm:spPr/>
    </dgm:pt>
    <dgm:pt modelId="{B322A4CD-983F-42C9-A8DE-591ED1901117}" type="pres">
      <dgm:prSet presAssocID="{36D4A09C-41ED-403A-9857-4578206CA38E}" presName="textNode" presStyleLbl="node1" presStyleIdx="2" presStyleCnt="3" custLinFactNeighborY="-6842">
        <dgm:presLayoutVars>
          <dgm:bulletEnabled val="1"/>
        </dgm:presLayoutVars>
      </dgm:prSet>
      <dgm:spPr/>
      <dgm:t>
        <a:bodyPr/>
        <a:lstStyle/>
        <a:p>
          <a:endParaRPr lang="en-US"/>
        </a:p>
      </dgm:t>
    </dgm:pt>
  </dgm:ptLst>
  <dgm:cxnLst>
    <dgm:cxn modelId="{0C597213-B76D-48A6-855E-6E70ECBD8077}" type="presOf" srcId="{36D4A09C-41ED-403A-9857-4578206CA38E}" destId="{B322A4CD-983F-42C9-A8DE-591ED1901117}" srcOrd="0" destOrd="0" presId="urn:microsoft.com/office/officeart/2005/8/layout/hProcess9"/>
    <dgm:cxn modelId="{0BAB9898-DC93-4D26-8108-D9D8BFF5C707}" type="presOf" srcId="{0A33CA38-E3D4-4592-B0E7-2234E8DE9709}" destId="{26A08F02-D36F-4EC0-8DB7-20D15F99A596}" srcOrd="0" destOrd="0" presId="urn:microsoft.com/office/officeart/2005/8/layout/hProcess9"/>
    <dgm:cxn modelId="{2E6A3B5D-8380-4AA8-A667-6697C27CB1C6}" srcId="{5DA8285D-8312-4842-946B-99B3EAFC0980}" destId="{0A33CA38-E3D4-4592-B0E7-2234E8DE9709}" srcOrd="0" destOrd="0" parTransId="{8A4B93AA-5E3D-45DF-B861-E90F58D912EB}" sibTransId="{30E7EE5C-C447-4E7E-9882-DBC83306C4F6}"/>
    <dgm:cxn modelId="{EA20967A-3143-493B-8245-C2707A97FBA0}" type="presOf" srcId="{5DA8285D-8312-4842-946B-99B3EAFC0980}" destId="{F6F6E7CB-D048-4C9E-B406-972458C28D34}" srcOrd="0" destOrd="0" presId="urn:microsoft.com/office/officeart/2005/8/layout/hProcess9"/>
    <dgm:cxn modelId="{75D46979-BC1F-449E-A6A3-2EDA3BF135EA}" srcId="{5DA8285D-8312-4842-946B-99B3EAFC0980}" destId="{19864618-0644-4522-AD40-587D9224AE4C}" srcOrd="1" destOrd="0" parTransId="{6DFD272A-D60A-420A-88BE-5654153A9ABF}" sibTransId="{795F4079-B1B7-4797-BDE6-2974FF71CECB}"/>
    <dgm:cxn modelId="{56E17634-9575-4AB0-B60A-CD1A1A5FDF3A}" srcId="{5DA8285D-8312-4842-946B-99B3EAFC0980}" destId="{36D4A09C-41ED-403A-9857-4578206CA38E}" srcOrd="2" destOrd="0" parTransId="{9549ACB7-C151-4F40-94D9-08E2F3D703ED}" sibTransId="{0AB71D3B-8E75-4B0B-9AF5-DE91944F3B95}"/>
    <dgm:cxn modelId="{B68CA53F-3D36-4D76-97FE-D6BA120358EB}" type="presOf" srcId="{19864618-0644-4522-AD40-587D9224AE4C}" destId="{5B67FE22-46E2-46EA-A74F-429EBE649327}" srcOrd="0" destOrd="0" presId="urn:microsoft.com/office/officeart/2005/8/layout/hProcess9"/>
    <dgm:cxn modelId="{80EA37C2-A60F-40C9-81F6-EE5B900F5D2E}" type="presParOf" srcId="{F6F6E7CB-D048-4C9E-B406-972458C28D34}" destId="{00E361C3-6FDE-4D19-BDFE-54579C93997B}" srcOrd="0" destOrd="0" presId="urn:microsoft.com/office/officeart/2005/8/layout/hProcess9"/>
    <dgm:cxn modelId="{EA711918-6415-4BD0-90B7-0D8A7C848686}" type="presParOf" srcId="{F6F6E7CB-D048-4C9E-B406-972458C28D34}" destId="{4B64C0FE-CAA7-4ACB-B785-6015465A2AA7}" srcOrd="1" destOrd="0" presId="urn:microsoft.com/office/officeart/2005/8/layout/hProcess9"/>
    <dgm:cxn modelId="{3254DD9A-1247-4447-B1C4-57BD6EFD41E3}" type="presParOf" srcId="{4B64C0FE-CAA7-4ACB-B785-6015465A2AA7}" destId="{26A08F02-D36F-4EC0-8DB7-20D15F99A596}" srcOrd="0" destOrd="0" presId="urn:microsoft.com/office/officeart/2005/8/layout/hProcess9"/>
    <dgm:cxn modelId="{4698FE5F-5E47-46F1-9E40-BB4C92D2B88D}" type="presParOf" srcId="{4B64C0FE-CAA7-4ACB-B785-6015465A2AA7}" destId="{583AD284-4B6D-4875-A327-7C8AE09D355C}" srcOrd="1" destOrd="0" presId="urn:microsoft.com/office/officeart/2005/8/layout/hProcess9"/>
    <dgm:cxn modelId="{4EBC7A3B-CE7C-4879-AACA-EBC7BFA8C792}" type="presParOf" srcId="{4B64C0FE-CAA7-4ACB-B785-6015465A2AA7}" destId="{5B67FE22-46E2-46EA-A74F-429EBE649327}" srcOrd="2" destOrd="0" presId="urn:microsoft.com/office/officeart/2005/8/layout/hProcess9"/>
    <dgm:cxn modelId="{33119143-68B5-4E8D-9BA3-D4D08884403E}" type="presParOf" srcId="{4B64C0FE-CAA7-4ACB-B785-6015465A2AA7}" destId="{6FC78D0A-97AB-4B82-9EB4-ECFA4B57DA0A}" srcOrd="3" destOrd="0" presId="urn:microsoft.com/office/officeart/2005/8/layout/hProcess9"/>
    <dgm:cxn modelId="{2355D25F-B46F-427F-8096-D14100369DEA}" type="presParOf" srcId="{4B64C0FE-CAA7-4ACB-B785-6015465A2AA7}" destId="{B322A4CD-983F-42C9-A8DE-591ED1901117}" srcOrd="4"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E3A110A-862E-41D7-8467-9886CDA0838E}">
      <dsp:nvSpPr>
        <dsp:cNvPr id="0" name=""/>
        <dsp:cNvSpPr/>
      </dsp:nvSpPr>
      <dsp:spPr>
        <a:xfrm>
          <a:off x="853162" y="0"/>
          <a:ext cx="6229302" cy="5909481"/>
        </a:xfrm>
        <a:prstGeom prst="ellipse">
          <a:avLst/>
        </a:prstGeom>
        <a:solidFill>
          <a:srgbClr val="92D05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113792" rIns="113792" bIns="113792" numCol="1" spcCol="1270" anchor="ctr" anchorCtr="0">
          <a:noAutofit/>
        </a:bodyPr>
        <a:lstStyle/>
        <a:p>
          <a:pPr lvl="0" algn="ctr" defTabSz="711200" rtl="0">
            <a:lnSpc>
              <a:spcPct val="90000"/>
            </a:lnSpc>
            <a:spcBef>
              <a:spcPct val="0"/>
            </a:spcBef>
            <a:spcAft>
              <a:spcPct val="35000"/>
            </a:spcAft>
          </a:pPr>
          <a:r>
            <a:rPr lang="en-GB" sz="1600" b="1" kern="1200" dirty="0" smtClean="0"/>
            <a:t>Clarifying the intended learning outcomes </a:t>
          </a:r>
          <a:endParaRPr lang="en-US" sz="1600" b="1" kern="1200" dirty="0"/>
        </a:p>
      </dsp:txBody>
      <dsp:txXfrm>
        <a:off x="3096957" y="295474"/>
        <a:ext cx="1741712" cy="886422"/>
      </dsp:txXfrm>
    </dsp:sp>
    <dsp:sp modelId="{4672A8A2-6452-4EE3-BF69-97A853CC11C4}">
      <dsp:nvSpPr>
        <dsp:cNvPr id="0" name=""/>
        <dsp:cNvSpPr/>
      </dsp:nvSpPr>
      <dsp:spPr>
        <a:xfrm>
          <a:off x="1436995" y="1181896"/>
          <a:ext cx="5061635" cy="4727584"/>
        </a:xfrm>
        <a:prstGeom prst="ellipse">
          <a:avLst/>
        </a:prstGeom>
        <a:solidFill>
          <a:srgbClr val="FFFF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113792" rIns="113792" bIns="113792" numCol="1" spcCol="1270" anchor="ctr" anchorCtr="0">
          <a:noAutofit/>
        </a:bodyPr>
        <a:lstStyle/>
        <a:p>
          <a:pPr lvl="0" algn="ctr" defTabSz="711200" rtl="0">
            <a:lnSpc>
              <a:spcPct val="90000"/>
            </a:lnSpc>
            <a:spcBef>
              <a:spcPct val="0"/>
            </a:spcBef>
            <a:spcAft>
              <a:spcPct val="35000"/>
            </a:spcAft>
          </a:pPr>
          <a:r>
            <a:rPr lang="en-GB" sz="1600" b="1" kern="1200" dirty="0" smtClean="0">
              <a:solidFill>
                <a:schemeClr val="tx1"/>
              </a:solidFill>
            </a:rPr>
            <a:t>Providing short-term goals to work </a:t>
          </a:r>
          <a:endParaRPr lang="en-US" sz="1600" b="1" kern="1200" dirty="0">
            <a:solidFill>
              <a:schemeClr val="tx1"/>
            </a:solidFill>
          </a:endParaRPr>
        </a:p>
      </dsp:txBody>
      <dsp:txXfrm>
        <a:off x="3083292" y="1465551"/>
        <a:ext cx="1769041" cy="850965"/>
      </dsp:txXfrm>
    </dsp:sp>
    <dsp:sp modelId="{50522BF8-4AA9-4283-B655-9CE791A63729}">
      <dsp:nvSpPr>
        <dsp:cNvPr id="0" name=""/>
        <dsp:cNvSpPr/>
      </dsp:nvSpPr>
      <dsp:spPr>
        <a:xfrm>
          <a:off x="2077766" y="2363792"/>
          <a:ext cx="3780094" cy="3545688"/>
        </a:xfrm>
        <a:prstGeom prst="ellipse">
          <a:avLst/>
        </a:prstGeom>
        <a:solidFill>
          <a:srgbClr val="FF00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113792" rIns="113792" bIns="113792" numCol="1" spcCol="1270" anchor="ctr" anchorCtr="0">
          <a:noAutofit/>
        </a:bodyPr>
        <a:lstStyle/>
        <a:p>
          <a:pPr lvl="0" algn="ctr" defTabSz="711200" rtl="0">
            <a:lnSpc>
              <a:spcPct val="90000"/>
            </a:lnSpc>
            <a:spcBef>
              <a:spcPct val="0"/>
            </a:spcBef>
            <a:spcAft>
              <a:spcPct val="35000"/>
            </a:spcAft>
          </a:pPr>
          <a:r>
            <a:rPr lang="en-GB" sz="1600" b="1" kern="1200" dirty="0" smtClean="0"/>
            <a:t>Offering feedback concerning learning progress</a:t>
          </a:r>
          <a:endParaRPr lang="en-US" sz="1600" b="1" kern="1200" dirty="0"/>
        </a:p>
      </dsp:txBody>
      <dsp:txXfrm>
        <a:off x="3087051" y="2629719"/>
        <a:ext cx="1761523" cy="797779"/>
      </dsp:txXfrm>
    </dsp:sp>
    <dsp:sp modelId="{375A6231-CA50-4799-A6C9-593E20C9C745}">
      <dsp:nvSpPr>
        <dsp:cNvPr id="0" name=""/>
        <dsp:cNvSpPr/>
      </dsp:nvSpPr>
      <dsp:spPr>
        <a:xfrm>
          <a:off x="2661605" y="3545688"/>
          <a:ext cx="2612416" cy="2363792"/>
        </a:xfrm>
        <a:prstGeom prst="ellipse">
          <a:avLst/>
        </a:prstGeom>
        <a:solidFill>
          <a:srgbClr val="FFC0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113792" rIns="113792" bIns="113792" numCol="1" spcCol="1270" anchor="ctr" anchorCtr="0">
          <a:noAutofit/>
        </a:bodyPr>
        <a:lstStyle/>
        <a:p>
          <a:pPr lvl="0" algn="ctr" defTabSz="711200" rtl="0">
            <a:lnSpc>
              <a:spcPct val="90000"/>
            </a:lnSpc>
            <a:spcBef>
              <a:spcPct val="0"/>
            </a:spcBef>
            <a:spcAft>
              <a:spcPct val="35000"/>
            </a:spcAft>
          </a:pPr>
          <a:r>
            <a:rPr lang="en-GB" sz="1600" b="1" kern="1200" dirty="0" smtClean="0"/>
            <a:t>Providing information for overcoming learning difficulties and selecting future     learning experiences. </a:t>
          </a:r>
          <a:endParaRPr lang="en-US" sz="1600" b="1" kern="1200" dirty="0"/>
        </a:p>
      </dsp:txBody>
      <dsp:txXfrm>
        <a:off x="3044184" y="4136636"/>
        <a:ext cx="1847257" cy="118189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E3A110A-862E-41D7-8467-9886CDA0838E}">
      <dsp:nvSpPr>
        <dsp:cNvPr id="0" name=""/>
        <dsp:cNvSpPr/>
      </dsp:nvSpPr>
      <dsp:spPr>
        <a:xfrm>
          <a:off x="839511" y="0"/>
          <a:ext cx="6229302" cy="5909481"/>
        </a:xfrm>
        <a:prstGeom prst="ellipse">
          <a:avLst/>
        </a:prstGeom>
        <a:solidFill>
          <a:srgbClr val="92D05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128016" numCol="1" spcCol="1270" anchor="ctr" anchorCtr="0">
          <a:noAutofit/>
        </a:bodyPr>
        <a:lstStyle/>
        <a:p>
          <a:pPr lvl="0" algn="ctr" defTabSz="800100" rtl="0">
            <a:lnSpc>
              <a:spcPct val="90000"/>
            </a:lnSpc>
            <a:spcBef>
              <a:spcPct val="0"/>
            </a:spcBef>
            <a:spcAft>
              <a:spcPct val="35000"/>
            </a:spcAft>
          </a:pPr>
          <a:r>
            <a:rPr lang="en-GB" sz="1800" b="1" kern="1200" dirty="0" smtClean="0">
              <a:latin typeface="+mn-lt"/>
            </a:rPr>
            <a:t>The effectiveness of the instructional methods</a:t>
          </a:r>
          <a:endParaRPr lang="en-US" sz="1800" b="1" kern="1200" dirty="0">
            <a:solidFill>
              <a:schemeClr val="tx1"/>
            </a:solidFill>
            <a:latin typeface="+mn-lt"/>
          </a:endParaRPr>
        </a:p>
      </dsp:txBody>
      <dsp:txXfrm>
        <a:off x="2865592" y="295474"/>
        <a:ext cx="2177141" cy="886422"/>
      </dsp:txXfrm>
    </dsp:sp>
    <dsp:sp modelId="{4672A8A2-6452-4EE3-BF69-97A853CC11C4}">
      <dsp:nvSpPr>
        <dsp:cNvPr id="0" name=""/>
        <dsp:cNvSpPr/>
      </dsp:nvSpPr>
      <dsp:spPr>
        <a:xfrm>
          <a:off x="1595171" y="1477370"/>
          <a:ext cx="4745283" cy="4432110"/>
        </a:xfrm>
        <a:prstGeom prst="ellipse">
          <a:avLst/>
        </a:prstGeom>
        <a:solidFill>
          <a:srgbClr val="FF00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128016" numCol="1" spcCol="1270" anchor="ctr" anchorCtr="0">
          <a:noAutofit/>
        </a:bodyPr>
        <a:lstStyle/>
        <a:p>
          <a:pPr lvl="0" algn="ctr" defTabSz="800100" rtl="0">
            <a:lnSpc>
              <a:spcPct val="90000"/>
            </a:lnSpc>
            <a:spcBef>
              <a:spcPct val="0"/>
            </a:spcBef>
            <a:spcAft>
              <a:spcPct val="35000"/>
            </a:spcAft>
          </a:pPr>
          <a:r>
            <a:rPr lang="en-GB" sz="1800" b="1" kern="1200" dirty="0" smtClean="0">
              <a:latin typeface="+mn-lt"/>
            </a:rPr>
            <a:t>The usefulness of the instructional materials</a:t>
          </a:r>
          <a:endParaRPr lang="en-US" sz="1800" b="1" kern="1200" dirty="0">
            <a:latin typeface="+mn-lt"/>
          </a:endParaRPr>
        </a:p>
      </dsp:txBody>
      <dsp:txXfrm>
        <a:off x="2862162" y="1754377"/>
        <a:ext cx="2211302" cy="831020"/>
      </dsp:txXfrm>
    </dsp:sp>
    <dsp:sp modelId="{50522BF8-4AA9-4283-B655-9CE791A63729}">
      <dsp:nvSpPr>
        <dsp:cNvPr id="0" name=""/>
        <dsp:cNvSpPr/>
      </dsp:nvSpPr>
      <dsp:spPr>
        <a:xfrm>
          <a:off x="2392774" y="2954740"/>
          <a:ext cx="3150078" cy="2954740"/>
        </a:xfrm>
        <a:prstGeom prst="ellipse">
          <a:avLst/>
        </a:prstGeom>
        <a:solidFill>
          <a:srgbClr val="FFC0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128016" numCol="1" spcCol="1270" anchor="ctr" anchorCtr="0">
          <a:noAutofit/>
        </a:bodyPr>
        <a:lstStyle/>
        <a:p>
          <a:pPr lvl="0" algn="ctr" defTabSz="800100" rtl="0">
            <a:lnSpc>
              <a:spcPct val="90000"/>
            </a:lnSpc>
            <a:spcBef>
              <a:spcPct val="0"/>
            </a:spcBef>
            <a:spcAft>
              <a:spcPct val="35000"/>
            </a:spcAft>
          </a:pPr>
          <a:r>
            <a:rPr lang="en-GB" sz="1800" b="1" kern="1200" dirty="0" smtClean="0">
              <a:solidFill>
                <a:schemeClr val="tx1"/>
              </a:solidFill>
              <a:latin typeface="+mn-lt"/>
            </a:rPr>
            <a:t>The appropriateness and attainability of the instructional objectives</a:t>
          </a:r>
          <a:endParaRPr lang="en-US" sz="1800" b="1" kern="1200" dirty="0">
            <a:solidFill>
              <a:schemeClr val="tx1"/>
            </a:solidFill>
            <a:latin typeface="+mn-lt"/>
          </a:endParaRPr>
        </a:p>
      </dsp:txBody>
      <dsp:txXfrm>
        <a:off x="2854092" y="3693425"/>
        <a:ext cx="2227441" cy="147737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BB2710A-D32D-4E47-A272-A2F8A8082925}">
      <dsp:nvSpPr>
        <dsp:cNvPr id="0" name=""/>
        <dsp:cNvSpPr/>
      </dsp:nvSpPr>
      <dsp:spPr>
        <a:xfrm rot="10800000">
          <a:off x="1431438" y="428"/>
          <a:ext cx="6650588" cy="1308757"/>
        </a:xfrm>
        <a:prstGeom prst="homePlat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7126" tIns="110490" rIns="206248" bIns="110490" numCol="1" spcCol="1270" anchor="ctr" anchorCtr="0">
          <a:noAutofit/>
        </a:bodyPr>
        <a:lstStyle/>
        <a:p>
          <a:pPr lvl="0" algn="l" defTabSz="1289050" rtl="0">
            <a:lnSpc>
              <a:spcPct val="90000"/>
            </a:lnSpc>
            <a:spcBef>
              <a:spcPct val="0"/>
            </a:spcBef>
            <a:spcAft>
              <a:spcPct val="35000"/>
            </a:spcAft>
          </a:pPr>
          <a:r>
            <a:rPr lang="en-GB" sz="2900" kern="1200" dirty="0" smtClean="0"/>
            <a:t>Assisting pupils with educational and vocational decisions</a:t>
          </a:r>
          <a:endParaRPr lang="en-US" sz="2900" kern="1200" dirty="0"/>
        </a:p>
      </dsp:txBody>
      <dsp:txXfrm rot="10800000">
        <a:off x="1758627" y="428"/>
        <a:ext cx="6323399" cy="1308757"/>
      </dsp:txXfrm>
    </dsp:sp>
    <dsp:sp modelId="{A3674AB0-7D21-4D0D-A455-8010F322CAFD}">
      <dsp:nvSpPr>
        <dsp:cNvPr id="0" name=""/>
        <dsp:cNvSpPr/>
      </dsp:nvSpPr>
      <dsp:spPr>
        <a:xfrm>
          <a:off x="409505" y="428"/>
          <a:ext cx="1308757" cy="1308757"/>
        </a:xfrm>
        <a:prstGeom prst="ellipse">
          <a:avLst/>
        </a:prstGeom>
        <a:blipFill>
          <a:blip xmlns:r="http://schemas.openxmlformats.org/officeDocument/2006/relationships" r:embed="rId1" cstate="print">
            <a:extLst>
              <a:ext uri="{28A0092B-C50C-407E-A947-70E740481C1C}">
                <a14:useLocalDpi xmlns:a14="http://schemas.microsoft.com/office/drawing/2010/main" val="0"/>
              </a:ext>
            </a:extLst>
          </a:blip>
          <a:srcRect/>
          <a:stretch>
            <a:fillRect l="-8000" r="-8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C1B2B927-15C7-4FF8-B52E-1389B4E8444A}">
      <dsp:nvSpPr>
        <dsp:cNvPr id="0" name=""/>
        <dsp:cNvSpPr/>
      </dsp:nvSpPr>
      <dsp:spPr>
        <a:xfrm rot="10800000">
          <a:off x="1362345" y="1699859"/>
          <a:ext cx="6742711" cy="1308757"/>
        </a:xfrm>
        <a:prstGeom prst="homePlat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7126" tIns="110490" rIns="206248" bIns="110490" numCol="1" spcCol="1270" anchor="ctr" anchorCtr="0">
          <a:noAutofit/>
        </a:bodyPr>
        <a:lstStyle/>
        <a:p>
          <a:pPr lvl="0" algn="l" defTabSz="1289050" rtl="0">
            <a:lnSpc>
              <a:spcPct val="90000"/>
            </a:lnSpc>
            <a:spcBef>
              <a:spcPct val="0"/>
            </a:spcBef>
            <a:spcAft>
              <a:spcPct val="35000"/>
            </a:spcAft>
          </a:pPr>
          <a:r>
            <a:rPr lang="en-GB" sz="2900" kern="1200" dirty="0" smtClean="0"/>
            <a:t>Guiding them in the selection of curricula and extracurricular activities</a:t>
          </a:r>
          <a:endParaRPr lang="en-US" sz="2900" kern="1200" dirty="0"/>
        </a:p>
      </dsp:txBody>
      <dsp:txXfrm rot="10800000">
        <a:off x="1689534" y="1699859"/>
        <a:ext cx="6415522" cy="1308757"/>
      </dsp:txXfrm>
    </dsp:sp>
    <dsp:sp modelId="{7BBEE377-17C2-44C4-AEF4-0B98B5C68001}">
      <dsp:nvSpPr>
        <dsp:cNvPr id="0" name=""/>
        <dsp:cNvSpPr/>
      </dsp:nvSpPr>
      <dsp:spPr>
        <a:xfrm>
          <a:off x="465680" y="1699859"/>
          <a:ext cx="1308757" cy="1308757"/>
        </a:xfrm>
        <a:prstGeom prst="ellipse">
          <a:avLst/>
        </a:prstGeom>
        <a:blipFill>
          <a:blip xmlns:r="http://schemas.openxmlformats.org/officeDocument/2006/relationships" r:embed="rId2" cstate="print">
            <a:extLst>
              <a:ext uri="{28A0092B-C50C-407E-A947-70E740481C1C}">
                <a14:useLocalDpi xmlns:a14="http://schemas.microsoft.com/office/drawing/2010/main" val="0"/>
              </a:ext>
            </a:extLst>
          </a:blip>
          <a:srcRect/>
          <a:stretch>
            <a:fillRect l="-7000" r="-7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9E3C6374-634C-43CA-9475-4EEA5DBA9FDF}">
      <dsp:nvSpPr>
        <dsp:cNvPr id="0" name=""/>
        <dsp:cNvSpPr/>
      </dsp:nvSpPr>
      <dsp:spPr>
        <a:xfrm rot="10800000">
          <a:off x="1430298" y="3399290"/>
          <a:ext cx="6652108" cy="1308757"/>
        </a:xfrm>
        <a:prstGeom prst="homePlat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7126" tIns="110490" rIns="206248" bIns="110490" numCol="1" spcCol="1270" anchor="ctr" anchorCtr="0">
          <a:noAutofit/>
        </a:bodyPr>
        <a:lstStyle/>
        <a:p>
          <a:pPr lvl="0" algn="l" defTabSz="1289050" rtl="0">
            <a:lnSpc>
              <a:spcPct val="90000"/>
            </a:lnSpc>
            <a:spcBef>
              <a:spcPct val="0"/>
            </a:spcBef>
            <a:spcAft>
              <a:spcPct val="35000"/>
            </a:spcAft>
          </a:pPr>
          <a:r>
            <a:rPr lang="en-GB" sz="2900" kern="1200" dirty="0" smtClean="0"/>
            <a:t>Helping them solve personal and social adjustment problems </a:t>
          </a:r>
          <a:endParaRPr lang="en-US" sz="2900" kern="1200" dirty="0"/>
        </a:p>
      </dsp:txBody>
      <dsp:txXfrm rot="10800000">
        <a:off x="1757487" y="3399290"/>
        <a:ext cx="6324919" cy="1308757"/>
      </dsp:txXfrm>
    </dsp:sp>
    <dsp:sp modelId="{FDA389D4-3A43-43E7-A873-F5AA7A5195F0}">
      <dsp:nvSpPr>
        <dsp:cNvPr id="0" name=""/>
        <dsp:cNvSpPr/>
      </dsp:nvSpPr>
      <dsp:spPr>
        <a:xfrm>
          <a:off x="392818" y="3399290"/>
          <a:ext cx="1308757" cy="1308757"/>
        </a:xfrm>
        <a:prstGeom prst="ellipse">
          <a:avLst/>
        </a:prstGeom>
        <a:blipFill>
          <a:blip xmlns:r="http://schemas.openxmlformats.org/officeDocument/2006/relationships" r:embed="rId3">
            <a:extLst>
              <a:ext uri="{28A0092B-C50C-407E-A947-70E740481C1C}">
                <a14:useLocalDpi xmlns:a14="http://schemas.microsoft.com/office/drawing/2010/main" val="0"/>
              </a:ext>
            </a:extLst>
          </a:blip>
          <a:srcRect/>
          <a:stretch>
            <a:fillRect l="-1000" r="-1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4754BA4-8672-4D1B-99F7-2EF3D5E9AAFB}">
      <dsp:nvSpPr>
        <dsp:cNvPr id="0" name=""/>
        <dsp:cNvSpPr/>
      </dsp:nvSpPr>
      <dsp:spPr>
        <a:xfrm>
          <a:off x="2" y="0"/>
          <a:ext cx="8065822" cy="4339988"/>
        </a:xfrm>
        <a:prstGeom prst="rightArrow">
          <a:avLst/>
        </a:prstGeom>
        <a:solidFill>
          <a:srgbClr val="C00000"/>
        </a:solidFill>
        <a:ln>
          <a:noFill/>
        </a:ln>
        <a:effectLst/>
      </dsp:spPr>
      <dsp:style>
        <a:lnRef idx="0">
          <a:scrgbClr r="0" g="0" b="0"/>
        </a:lnRef>
        <a:fillRef idx="1">
          <a:scrgbClr r="0" g="0" b="0"/>
        </a:fillRef>
        <a:effectRef idx="0">
          <a:scrgbClr r="0" g="0" b="0"/>
        </a:effectRef>
        <a:fontRef idx="minor"/>
      </dsp:style>
    </dsp:sp>
    <dsp:sp modelId="{C348C79B-C23D-4926-B81D-5D700749BFAD}">
      <dsp:nvSpPr>
        <dsp:cNvPr id="0" name=""/>
        <dsp:cNvSpPr/>
      </dsp:nvSpPr>
      <dsp:spPr>
        <a:xfrm>
          <a:off x="119722" y="1301996"/>
          <a:ext cx="2282257" cy="1735995"/>
        </a:xfrm>
        <a:prstGeom prst="roundRect">
          <a:avLst/>
        </a:prstGeom>
        <a:solidFill>
          <a:srgbClr val="FFC0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rtl="0">
            <a:lnSpc>
              <a:spcPct val="90000"/>
            </a:lnSpc>
            <a:spcBef>
              <a:spcPct val="0"/>
            </a:spcBef>
            <a:spcAft>
              <a:spcPct val="35000"/>
            </a:spcAft>
          </a:pPr>
          <a:r>
            <a:rPr lang="en-GB" sz="1500" kern="1200" dirty="0" smtClean="0">
              <a:solidFill>
                <a:schemeClr val="tx1"/>
              </a:solidFill>
            </a:rPr>
            <a:t>State the intended learning outcomes in terms of how the pupils are expected to perform at the end of the unit. </a:t>
          </a:r>
          <a:endParaRPr lang="en-US" sz="1500" kern="1200" dirty="0">
            <a:solidFill>
              <a:schemeClr val="tx1"/>
            </a:solidFill>
          </a:endParaRPr>
        </a:p>
      </dsp:txBody>
      <dsp:txXfrm>
        <a:off x="204466" y="1386740"/>
        <a:ext cx="2112769" cy="1566507"/>
      </dsp:txXfrm>
    </dsp:sp>
    <dsp:sp modelId="{B4C35D77-2675-4776-BE8D-D96558F75EF0}">
      <dsp:nvSpPr>
        <dsp:cNvPr id="0" name=""/>
        <dsp:cNvSpPr/>
      </dsp:nvSpPr>
      <dsp:spPr>
        <a:xfrm>
          <a:off x="2597729" y="1301996"/>
          <a:ext cx="2118307" cy="1735995"/>
        </a:xfrm>
        <a:prstGeom prst="roundRect">
          <a:avLst/>
        </a:prstGeom>
        <a:solidFill>
          <a:srgbClr val="FFC0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rtl="0">
            <a:lnSpc>
              <a:spcPct val="90000"/>
            </a:lnSpc>
            <a:spcBef>
              <a:spcPct val="0"/>
            </a:spcBef>
            <a:spcAft>
              <a:spcPct val="35000"/>
            </a:spcAft>
          </a:pPr>
          <a:r>
            <a:rPr lang="en-GB" sz="1500" kern="1200" dirty="0" smtClean="0">
              <a:solidFill>
                <a:schemeClr val="tx1"/>
              </a:solidFill>
            </a:rPr>
            <a:t>List the instructional materials and learning activities for the unit. </a:t>
          </a:r>
          <a:endParaRPr lang="en-US" sz="1500" kern="1200" dirty="0">
            <a:solidFill>
              <a:schemeClr val="tx1"/>
            </a:solidFill>
          </a:endParaRPr>
        </a:p>
      </dsp:txBody>
      <dsp:txXfrm>
        <a:off x="2682473" y="1386740"/>
        <a:ext cx="1948819" cy="1566507"/>
      </dsp:txXfrm>
    </dsp:sp>
    <dsp:sp modelId="{C4A1673F-AEE1-481F-9912-1B4A1E11D708}">
      <dsp:nvSpPr>
        <dsp:cNvPr id="0" name=""/>
        <dsp:cNvSpPr/>
      </dsp:nvSpPr>
      <dsp:spPr>
        <a:xfrm>
          <a:off x="4926819" y="1301996"/>
          <a:ext cx="2185055" cy="1735995"/>
        </a:xfrm>
        <a:prstGeom prst="roundRect">
          <a:avLst/>
        </a:prstGeom>
        <a:solidFill>
          <a:srgbClr val="FFC0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rtl="0">
            <a:lnSpc>
              <a:spcPct val="90000"/>
            </a:lnSpc>
            <a:spcBef>
              <a:spcPct val="0"/>
            </a:spcBef>
            <a:spcAft>
              <a:spcPct val="35000"/>
            </a:spcAft>
          </a:pPr>
          <a:r>
            <a:rPr lang="en-GB" sz="1500" kern="1200" smtClean="0">
              <a:solidFill>
                <a:schemeClr val="tx1"/>
              </a:solidFill>
            </a:rPr>
            <a:t>Describe the evaluation procedure to be used for determining pupil progress toward the        intended learning outcomes. </a:t>
          </a:r>
          <a:endParaRPr lang="en-US" sz="1500" kern="1200">
            <a:solidFill>
              <a:schemeClr val="tx1"/>
            </a:solidFill>
          </a:endParaRPr>
        </a:p>
      </dsp:txBody>
      <dsp:txXfrm>
        <a:off x="5011563" y="1386740"/>
        <a:ext cx="2015567" cy="1566507"/>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54F4B4A-CB70-4AE5-9CAC-1CDE7D1FB007}">
      <dsp:nvSpPr>
        <dsp:cNvPr id="0" name=""/>
        <dsp:cNvSpPr/>
      </dsp:nvSpPr>
      <dsp:spPr>
        <a:xfrm>
          <a:off x="1648" y="0"/>
          <a:ext cx="1681979" cy="3712191"/>
        </a:xfrm>
        <a:prstGeom prst="roundRect">
          <a:avLst>
            <a:gd name="adj" fmla="val 10000"/>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0904" tIns="120904" rIns="120904" bIns="120904" numCol="1" spcCol="1270" anchor="ctr" anchorCtr="0">
          <a:noAutofit/>
        </a:bodyPr>
        <a:lstStyle/>
        <a:p>
          <a:pPr lvl="0" algn="ctr" defTabSz="755650" rtl="0">
            <a:lnSpc>
              <a:spcPct val="90000"/>
            </a:lnSpc>
            <a:spcBef>
              <a:spcPct val="0"/>
            </a:spcBef>
            <a:spcAft>
              <a:spcPct val="35000"/>
            </a:spcAft>
          </a:pPr>
          <a:r>
            <a:rPr lang="en-GB" sz="1700" kern="1200" dirty="0" smtClean="0">
              <a:solidFill>
                <a:schemeClr val="tx1"/>
              </a:solidFill>
            </a:rPr>
            <a:t>Institution objectives are being achieved</a:t>
          </a:r>
          <a:endParaRPr lang="en-US" sz="1700" kern="1200" dirty="0">
            <a:solidFill>
              <a:schemeClr val="tx1"/>
            </a:solidFill>
          </a:endParaRPr>
        </a:p>
      </dsp:txBody>
      <dsp:txXfrm>
        <a:off x="1648" y="1484876"/>
        <a:ext cx="1681979" cy="1484876"/>
      </dsp:txXfrm>
    </dsp:sp>
    <dsp:sp modelId="{524B4CA8-E63F-44AA-AE79-E8091B113064}">
      <dsp:nvSpPr>
        <dsp:cNvPr id="0" name=""/>
        <dsp:cNvSpPr/>
      </dsp:nvSpPr>
      <dsp:spPr>
        <a:xfrm>
          <a:off x="224558" y="222731"/>
          <a:ext cx="1236159" cy="1236159"/>
        </a:xfrm>
        <a:prstGeom prst="ellipse">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t="-2000" b="-2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ED8616FD-09C9-46A3-B752-509E3178947E}">
      <dsp:nvSpPr>
        <dsp:cNvPr id="0" name=""/>
        <dsp:cNvSpPr/>
      </dsp:nvSpPr>
      <dsp:spPr>
        <a:xfrm>
          <a:off x="1734087" y="0"/>
          <a:ext cx="1681979" cy="3712191"/>
        </a:xfrm>
        <a:prstGeom prst="roundRect">
          <a:avLst>
            <a:gd name="adj" fmla="val 10000"/>
          </a:avLst>
        </a:prstGeom>
        <a:solidFill>
          <a:schemeClr val="accent4">
            <a:hueOff val="2598923"/>
            <a:satOff val="-11992"/>
            <a:lumOff val="441"/>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0904" tIns="120904" rIns="120904" bIns="120904" numCol="1" spcCol="1270" anchor="ctr" anchorCtr="0">
          <a:noAutofit/>
        </a:bodyPr>
        <a:lstStyle/>
        <a:p>
          <a:pPr lvl="0" algn="ctr" defTabSz="755650" rtl="0">
            <a:lnSpc>
              <a:spcPct val="90000"/>
            </a:lnSpc>
            <a:spcBef>
              <a:spcPct val="0"/>
            </a:spcBef>
            <a:spcAft>
              <a:spcPct val="35000"/>
            </a:spcAft>
          </a:pPr>
          <a:r>
            <a:rPr lang="en-GB" sz="1700" kern="1200" dirty="0" smtClean="0">
              <a:solidFill>
                <a:schemeClr val="tx1"/>
              </a:solidFill>
            </a:rPr>
            <a:t>To identify the curriculum’s strengths and weaknesses</a:t>
          </a:r>
          <a:endParaRPr lang="en-US" sz="1700" kern="1200" dirty="0">
            <a:solidFill>
              <a:schemeClr val="tx1"/>
            </a:solidFill>
          </a:endParaRPr>
        </a:p>
      </dsp:txBody>
      <dsp:txXfrm>
        <a:off x="1734087" y="1484876"/>
        <a:ext cx="1681979" cy="1484876"/>
      </dsp:txXfrm>
    </dsp:sp>
    <dsp:sp modelId="{87C35CAF-9D9F-4431-A2CB-2D281D3F407E}">
      <dsp:nvSpPr>
        <dsp:cNvPr id="0" name=""/>
        <dsp:cNvSpPr/>
      </dsp:nvSpPr>
      <dsp:spPr>
        <a:xfrm>
          <a:off x="1956997" y="222731"/>
          <a:ext cx="1236159" cy="1236159"/>
        </a:xfrm>
        <a:prstGeom prst="ellipse">
          <a:avLst/>
        </a:prstGeom>
        <a:blipFill>
          <a:blip xmlns:r="http://schemas.openxmlformats.org/officeDocument/2006/relationships" r:embed="rId2">
            <a:extLst>
              <a:ext uri="{28A0092B-C50C-407E-A947-70E740481C1C}">
                <a14:useLocalDpi xmlns:a14="http://schemas.microsoft.com/office/drawing/2010/main" val="0"/>
              </a:ext>
            </a:extLst>
          </a:blip>
          <a:srcRect/>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66DE192E-C2D7-455F-9848-082E1105B7E4}">
      <dsp:nvSpPr>
        <dsp:cNvPr id="0" name=""/>
        <dsp:cNvSpPr/>
      </dsp:nvSpPr>
      <dsp:spPr>
        <a:xfrm>
          <a:off x="3466526" y="0"/>
          <a:ext cx="1678683" cy="3712191"/>
        </a:xfrm>
        <a:prstGeom prst="roundRect">
          <a:avLst>
            <a:gd name="adj" fmla="val 10000"/>
          </a:avLst>
        </a:prstGeom>
        <a:solidFill>
          <a:schemeClr val="accent4">
            <a:hueOff val="5197846"/>
            <a:satOff val="-23984"/>
            <a:lumOff val="883"/>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0904" tIns="120904" rIns="120904" bIns="120904" numCol="1" spcCol="1270" anchor="ctr" anchorCtr="0">
          <a:noAutofit/>
        </a:bodyPr>
        <a:lstStyle/>
        <a:p>
          <a:pPr lvl="0" algn="ctr" defTabSz="755650" rtl="0">
            <a:lnSpc>
              <a:spcPct val="90000"/>
            </a:lnSpc>
            <a:spcBef>
              <a:spcPct val="0"/>
            </a:spcBef>
            <a:spcAft>
              <a:spcPct val="35000"/>
            </a:spcAft>
          </a:pPr>
          <a:r>
            <a:rPr lang="en-GB" sz="1700" kern="1200" dirty="0" smtClean="0">
              <a:solidFill>
                <a:schemeClr val="tx1"/>
              </a:solidFill>
            </a:rPr>
            <a:t>To appraise special programmes in the institution </a:t>
          </a:r>
          <a:endParaRPr lang="en-US" sz="1700" kern="1200" dirty="0">
            <a:solidFill>
              <a:schemeClr val="tx1"/>
            </a:solidFill>
          </a:endParaRPr>
        </a:p>
      </dsp:txBody>
      <dsp:txXfrm>
        <a:off x="3466526" y="1484876"/>
        <a:ext cx="1678683" cy="1484876"/>
      </dsp:txXfrm>
    </dsp:sp>
    <dsp:sp modelId="{F641195E-69C8-472F-8F14-0ADC7756D2CB}">
      <dsp:nvSpPr>
        <dsp:cNvPr id="0" name=""/>
        <dsp:cNvSpPr/>
      </dsp:nvSpPr>
      <dsp:spPr>
        <a:xfrm>
          <a:off x="3687788" y="222731"/>
          <a:ext cx="1236159" cy="1236159"/>
        </a:xfrm>
        <a:prstGeom prst="ellipse">
          <a:avLst/>
        </a:prstGeom>
        <a:blipFill>
          <a:blip xmlns:r="http://schemas.openxmlformats.org/officeDocument/2006/relationships" r:embed="rId3">
            <a:extLst>
              <a:ext uri="{28A0092B-C50C-407E-A947-70E740481C1C}">
                <a14:useLocalDpi xmlns:a14="http://schemas.microsoft.com/office/drawing/2010/main" val="0"/>
              </a:ext>
            </a:extLst>
          </a:blip>
          <a:srcRect/>
          <a:stretch>
            <a:fillRect l="-30000" r="-30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7A73FC9C-1E1B-4829-9C78-9252A92C8DB4}">
      <dsp:nvSpPr>
        <dsp:cNvPr id="0" name=""/>
        <dsp:cNvSpPr/>
      </dsp:nvSpPr>
      <dsp:spPr>
        <a:xfrm>
          <a:off x="5195669" y="0"/>
          <a:ext cx="1681979" cy="3712191"/>
        </a:xfrm>
        <a:prstGeom prst="roundRect">
          <a:avLst>
            <a:gd name="adj" fmla="val 10000"/>
          </a:avLst>
        </a:prstGeom>
        <a:solidFill>
          <a:schemeClr val="accent4">
            <a:hueOff val="7796769"/>
            <a:satOff val="-35976"/>
            <a:lumOff val="1324"/>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0904" tIns="120904" rIns="120904" bIns="120904" numCol="1" spcCol="1270" anchor="ctr" anchorCtr="0">
          <a:noAutofit/>
        </a:bodyPr>
        <a:lstStyle/>
        <a:p>
          <a:pPr lvl="0" algn="ctr" defTabSz="755650" rtl="0">
            <a:lnSpc>
              <a:spcPct val="90000"/>
            </a:lnSpc>
            <a:spcBef>
              <a:spcPct val="0"/>
            </a:spcBef>
            <a:spcAft>
              <a:spcPct val="35000"/>
            </a:spcAft>
          </a:pPr>
          <a:r>
            <a:rPr lang="en-GB" sz="1700" kern="1200" dirty="0" smtClean="0">
              <a:solidFill>
                <a:schemeClr val="tx1"/>
              </a:solidFill>
            </a:rPr>
            <a:t>To base administrative decisions concerning the placement </a:t>
          </a:r>
          <a:endParaRPr lang="en-US" sz="1700" kern="1200" dirty="0">
            <a:solidFill>
              <a:schemeClr val="tx1"/>
            </a:solidFill>
          </a:endParaRPr>
        </a:p>
      </dsp:txBody>
      <dsp:txXfrm>
        <a:off x="5195669" y="1484876"/>
        <a:ext cx="1681979" cy="1484876"/>
      </dsp:txXfrm>
    </dsp:sp>
    <dsp:sp modelId="{389CD8EA-88C0-45D4-B773-CCF9E49A59EA}">
      <dsp:nvSpPr>
        <dsp:cNvPr id="0" name=""/>
        <dsp:cNvSpPr/>
      </dsp:nvSpPr>
      <dsp:spPr>
        <a:xfrm>
          <a:off x="5418579" y="222731"/>
          <a:ext cx="1236159" cy="1236159"/>
        </a:xfrm>
        <a:prstGeom prst="ellipse">
          <a:avLst/>
        </a:prstGeom>
        <a:blipFill>
          <a:blip xmlns:r="http://schemas.openxmlformats.org/officeDocument/2006/relationships" r:embed="rId4">
            <a:extLst>
              <a:ext uri="{28A0092B-C50C-407E-A947-70E740481C1C}">
                <a14:useLocalDpi xmlns:a14="http://schemas.microsoft.com/office/drawing/2010/main" val="0"/>
              </a:ext>
            </a:extLst>
          </a:blip>
          <a:srcRect/>
          <a:stretch>
            <a:fillRect l="-43000" r="-43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2D9C3A86-DEFA-4DEC-9E19-209F3C442574}">
      <dsp:nvSpPr>
        <dsp:cNvPr id="0" name=""/>
        <dsp:cNvSpPr/>
      </dsp:nvSpPr>
      <dsp:spPr>
        <a:xfrm>
          <a:off x="6928108" y="0"/>
          <a:ext cx="1681979" cy="3712191"/>
        </a:xfrm>
        <a:prstGeom prst="roundRect">
          <a:avLst>
            <a:gd name="adj" fmla="val 10000"/>
          </a:avLst>
        </a:prstGeom>
        <a:solidFill>
          <a:schemeClr val="accent4">
            <a:hueOff val="10395692"/>
            <a:satOff val="-47968"/>
            <a:lumOff val="176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0904" tIns="120904" rIns="120904" bIns="120904" numCol="1" spcCol="1270" anchor="ctr" anchorCtr="0">
          <a:noAutofit/>
        </a:bodyPr>
        <a:lstStyle/>
        <a:p>
          <a:pPr lvl="0" algn="ctr" defTabSz="755650" rtl="0">
            <a:lnSpc>
              <a:spcPct val="90000"/>
            </a:lnSpc>
            <a:spcBef>
              <a:spcPct val="0"/>
            </a:spcBef>
            <a:spcAft>
              <a:spcPct val="35000"/>
            </a:spcAft>
          </a:pPr>
          <a:r>
            <a:rPr lang="en-GB" sz="1700" kern="1200" dirty="0" smtClean="0"/>
            <a:t>Grouping and promotion of pupils.</a:t>
          </a:r>
          <a:endParaRPr lang="en-US" sz="1700" kern="1200" dirty="0"/>
        </a:p>
      </dsp:txBody>
      <dsp:txXfrm>
        <a:off x="6928108" y="1484876"/>
        <a:ext cx="1681979" cy="1484876"/>
      </dsp:txXfrm>
    </dsp:sp>
    <dsp:sp modelId="{0C1DAFBE-3E06-4CFD-9312-8EAE333A07E7}">
      <dsp:nvSpPr>
        <dsp:cNvPr id="0" name=""/>
        <dsp:cNvSpPr/>
      </dsp:nvSpPr>
      <dsp:spPr>
        <a:xfrm>
          <a:off x="7151018" y="222731"/>
          <a:ext cx="1236159" cy="1236159"/>
        </a:xfrm>
        <a:prstGeom prst="ellipse">
          <a:avLst/>
        </a:prstGeom>
        <a:blipFill>
          <a:blip xmlns:r="http://schemas.openxmlformats.org/officeDocument/2006/relationships" r:embed="rId5" cstate="print">
            <a:extLst>
              <a:ext uri="{28A0092B-C50C-407E-A947-70E740481C1C}">
                <a14:useLocalDpi xmlns:a14="http://schemas.microsoft.com/office/drawing/2010/main" val="0"/>
              </a:ext>
            </a:extLst>
          </a:blip>
          <a:srcRect/>
          <a:stretch>
            <a:fillRect l="-5000" r="-5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ABFF9D9E-51F0-4444-896C-11E54569B44C}">
      <dsp:nvSpPr>
        <dsp:cNvPr id="0" name=""/>
        <dsp:cNvSpPr/>
      </dsp:nvSpPr>
      <dsp:spPr>
        <a:xfrm>
          <a:off x="344469" y="2969752"/>
          <a:ext cx="7922798" cy="556828"/>
        </a:xfrm>
        <a:prstGeom prst="leftRightArrow">
          <a:avLst/>
        </a:prstGeom>
        <a:solidFill>
          <a:srgbClr val="00206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DCCFBA9-82B6-49CA-86A5-EBEAFE185B36}">
      <dsp:nvSpPr>
        <dsp:cNvPr id="0" name=""/>
        <dsp:cNvSpPr/>
      </dsp:nvSpPr>
      <dsp:spPr>
        <a:xfrm>
          <a:off x="328759" y="0"/>
          <a:ext cx="6705909" cy="5363569"/>
        </a:xfrm>
        <a:prstGeom prst="triangle">
          <a:avLst/>
        </a:prstGeom>
        <a:solidFill>
          <a:srgbClr val="00B05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E9821CD6-87C1-47C9-AD9F-4587BCE0A66B}">
      <dsp:nvSpPr>
        <dsp:cNvPr id="0" name=""/>
        <dsp:cNvSpPr/>
      </dsp:nvSpPr>
      <dsp:spPr>
        <a:xfrm>
          <a:off x="3343226" y="771254"/>
          <a:ext cx="4820813" cy="1269657"/>
        </a:xfrm>
        <a:prstGeom prst="round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7630" tIns="87630" rIns="87630" bIns="87630" numCol="1" spcCol="1270" anchor="ctr" anchorCtr="0">
          <a:noAutofit/>
        </a:bodyPr>
        <a:lstStyle/>
        <a:p>
          <a:pPr lvl="0" algn="l" defTabSz="1022350" rtl="0">
            <a:lnSpc>
              <a:spcPct val="90000"/>
            </a:lnSpc>
            <a:spcBef>
              <a:spcPct val="0"/>
            </a:spcBef>
            <a:spcAft>
              <a:spcPct val="35000"/>
            </a:spcAft>
          </a:pPr>
          <a:r>
            <a:rPr lang="en-GB" sz="2300" b="1" kern="1200" dirty="0" smtClean="0"/>
            <a:t>Effectiveness of different curricula </a:t>
          </a:r>
          <a:endParaRPr lang="en-US" sz="2300" b="1" kern="1200" dirty="0"/>
        </a:p>
      </dsp:txBody>
      <dsp:txXfrm>
        <a:off x="3405206" y="833234"/>
        <a:ext cx="4696853" cy="1145697"/>
      </dsp:txXfrm>
    </dsp:sp>
    <dsp:sp modelId="{A47CB6AA-3194-4DD7-BF3B-E92E834C070F}">
      <dsp:nvSpPr>
        <dsp:cNvPr id="0" name=""/>
        <dsp:cNvSpPr/>
      </dsp:nvSpPr>
      <dsp:spPr>
        <a:xfrm>
          <a:off x="3360379" y="2199619"/>
          <a:ext cx="4803660" cy="1269657"/>
        </a:xfrm>
        <a:prstGeom prst="round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7630" tIns="87630" rIns="87630" bIns="87630" numCol="1" spcCol="1270" anchor="ctr" anchorCtr="0">
          <a:noAutofit/>
        </a:bodyPr>
        <a:lstStyle/>
        <a:p>
          <a:pPr lvl="0" algn="l" defTabSz="1022350" rtl="0">
            <a:lnSpc>
              <a:spcPct val="90000"/>
            </a:lnSpc>
            <a:spcBef>
              <a:spcPct val="0"/>
            </a:spcBef>
            <a:spcAft>
              <a:spcPct val="35000"/>
            </a:spcAft>
          </a:pPr>
          <a:r>
            <a:rPr lang="en-GB" sz="2300" b="1" kern="1200" dirty="0" smtClean="0"/>
            <a:t>Different teaching methods </a:t>
          </a:r>
          <a:endParaRPr lang="en-US" sz="2300" b="1" kern="1200" dirty="0"/>
        </a:p>
      </dsp:txBody>
      <dsp:txXfrm>
        <a:off x="3422359" y="2261599"/>
        <a:ext cx="4679700" cy="1145697"/>
      </dsp:txXfrm>
    </dsp:sp>
    <dsp:sp modelId="{F2E926B8-DB36-4397-8ABD-E16EF3576B40}">
      <dsp:nvSpPr>
        <dsp:cNvPr id="0" name=""/>
        <dsp:cNvSpPr/>
      </dsp:nvSpPr>
      <dsp:spPr>
        <a:xfrm>
          <a:off x="3357381" y="3627983"/>
          <a:ext cx="4806658" cy="1269657"/>
        </a:xfrm>
        <a:prstGeom prst="round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7630" tIns="87630" rIns="87630" bIns="87630" numCol="1" spcCol="1270" anchor="ctr" anchorCtr="0">
          <a:noAutofit/>
        </a:bodyPr>
        <a:lstStyle/>
        <a:p>
          <a:pPr lvl="0" algn="just" defTabSz="1022350" rtl="0">
            <a:lnSpc>
              <a:spcPct val="90000"/>
            </a:lnSpc>
            <a:spcBef>
              <a:spcPct val="0"/>
            </a:spcBef>
            <a:spcAft>
              <a:spcPct val="35000"/>
            </a:spcAft>
          </a:pPr>
          <a:r>
            <a:rPr lang="en-GB" sz="2300" b="1" kern="1200" dirty="0" smtClean="0"/>
            <a:t>Different organizational plans which require objective measures of pupil’s performance. </a:t>
          </a:r>
          <a:endParaRPr lang="en-US" sz="2300" b="1" kern="1200" dirty="0"/>
        </a:p>
      </dsp:txBody>
      <dsp:txXfrm>
        <a:off x="3419361" y="3689963"/>
        <a:ext cx="4682698" cy="1145697"/>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E3E54DA-0F8B-4817-A191-0B56DB46CFF3}">
      <dsp:nvSpPr>
        <dsp:cNvPr id="0" name=""/>
        <dsp:cNvSpPr/>
      </dsp:nvSpPr>
      <dsp:spPr>
        <a:xfrm>
          <a:off x="3810000" y="0"/>
          <a:ext cx="1523999" cy="911255"/>
        </a:xfrm>
        <a:prstGeom prst="trapezoid">
          <a:avLst>
            <a:gd name="adj" fmla="val 83621"/>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1466850">
            <a:lnSpc>
              <a:spcPct val="90000"/>
            </a:lnSpc>
            <a:spcBef>
              <a:spcPct val="0"/>
            </a:spcBef>
            <a:spcAft>
              <a:spcPct val="35000"/>
            </a:spcAft>
          </a:pPr>
          <a:r>
            <a:rPr lang="en-US" sz="3300" kern="1200" dirty="0" smtClean="0"/>
            <a:t>Creating</a:t>
          </a:r>
          <a:endParaRPr lang="en-US" sz="3300" kern="1200" dirty="0"/>
        </a:p>
      </dsp:txBody>
      <dsp:txXfrm>
        <a:off x="3810000" y="0"/>
        <a:ext cx="1523999" cy="911255"/>
      </dsp:txXfrm>
    </dsp:sp>
    <dsp:sp modelId="{B6C518E3-BCA9-4EF7-9C5C-251DBB50AD49}">
      <dsp:nvSpPr>
        <dsp:cNvPr id="0" name=""/>
        <dsp:cNvSpPr/>
      </dsp:nvSpPr>
      <dsp:spPr>
        <a:xfrm>
          <a:off x="3048000" y="911255"/>
          <a:ext cx="3047999" cy="911255"/>
        </a:xfrm>
        <a:prstGeom prst="trapezoid">
          <a:avLst>
            <a:gd name="adj" fmla="val 83621"/>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1466850">
            <a:lnSpc>
              <a:spcPct val="90000"/>
            </a:lnSpc>
            <a:spcBef>
              <a:spcPct val="0"/>
            </a:spcBef>
            <a:spcAft>
              <a:spcPct val="35000"/>
            </a:spcAft>
          </a:pPr>
          <a:r>
            <a:rPr lang="en-US" sz="3300" kern="1200" dirty="0" smtClean="0"/>
            <a:t>Evaluating</a:t>
          </a:r>
          <a:endParaRPr lang="en-US" sz="3300" kern="1200" dirty="0"/>
        </a:p>
      </dsp:txBody>
      <dsp:txXfrm>
        <a:off x="3581400" y="911255"/>
        <a:ext cx="1981200" cy="911255"/>
      </dsp:txXfrm>
    </dsp:sp>
    <dsp:sp modelId="{962EE666-8DAA-4141-9F7B-691BB78BCBA6}">
      <dsp:nvSpPr>
        <dsp:cNvPr id="0" name=""/>
        <dsp:cNvSpPr/>
      </dsp:nvSpPr>
      <dsp:spPr>
        <a:xfrm>
          <a:off x="2286000" y="1822510"/>
          <a:ext cx="4572000" cy="911255"/>
        </a:xfrm>
        <a:prstGeom prst="trapezoid">
          <a:avLst>
            <a:gd name="adj" fmla="val 83621"/>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1466850">
            <a:lnSpc>
              <a:spcPct val="90000"/>
            </a:lnSpc>
            <a:spcBef>
              <a:spcPct val="0"/>
            </a:spcBef>
            <a:spcAft>
              <a:spcPct val="35000"/>
            </a:spcAft>
          </a:pPr>
          <a:r>
            <a:rPr lang="en-US" sz="3300" kern="1200" dirty="0" smtClean="0"/>
            <a:t>Analyzing</a:t>
          </a:r>
          <a:endParaRPr lang="en-US" sz="3300" kern="1200" dirty="0"/>
        </a:p>
      </dsp:txBody>
      <dsp:txXfrm>
        <a:off x="3086099" y="1822510"/>
        <a:ext cx="2971800" cy="911255"/>
      </dsp:txXfrm>
    </dsp:sp>
    <dsp:sp modelId="{C12D8CC4-337F-4C80-8180-89C5884C5C01}">
      <dsp:nvSpPr>
        <dsp:cNvPr id="0" name=""/>
        <dsp:cNvSpPr/>
      </dsp:nvSpPr>
      <dsp:spPr>
        <a:xfrm>
          <a:off x="1524000" y="2733765"/>
          <a:ext cx="6095999" cy="911255"/>
        </a:xfrm>
        <a:prstGeom prst="trapezoid">
          <a:avLst>
            <a:gd name="adj" fmla="val 83621"/>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1466850">
            <a:lnSpc>
              <a:spcPct val="90000"/>
            </a:lnSpc>
            <a:spcBef>
              <a:spcPct val="0"/>
            </a:spcBef>
            <a:spcAft>
              <a:spcPct val="35000"/>
            </a:spcAft>
          </a:pPr>
          <a:r>
            <a:rPr lang="en-US" sz="3300" kern="1200" dirty="0" smtClean="0"/>
            <a:t>Application</a:t>
          </a:r>
          <a:endParaRPr lang="en-US" sz="3300" kern="1200" dirty="0"/>
        </a:p>
      </dsp:txBody>
      <dsp:txXfrm>
        <a:off x="2590800" y="2733765"/>
        <a:ext cx="3962400" cy="911255"/>
      </dsp:txXfrm>
    </dsp:sp>
    <dsp:sp modelId="{160FA36C-07F0-4B2D-B15E-016A13F5EB43}">
      <dsp:nvSpPr>
        <dsp:cNvPr id="0" name=""/>
        <dsp:cNvSpPr/>
      </dsp:nvSpPr>
      <dsp:spPr>
        <a:xfrm>
          <a:off x="762000" y="3645021"/>
          <a:ext cx="7620000" cy="911255"/>
        </a:xfrm>
        <a:prstGeom prst="trapezoid">
          <a:avLst>
            <a:gd name="adj" fmla="val 83621"/>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1466850">
            <a:lnSpc>
              <a:spcPct val="90000"/>
            </a:lnSpc>
            <a:spcBef>
              <a:spcPct val="0"/>
            </a:spcBef>
            <a:spcAft>
              <a:spcPct val="35000"/>
            </a:spcAft>
          </a:pPr>
          <a:r>
            <a:rPr lang="en-US" sz="3300" kern="1200" dirty="0" smtClean="0"/>
            <a:t>Understanding</a:t>
          </a:r>
          <a:endParaRPr lang="en-US" sz="3300" kern="1200" dirty="0"/>
        </a:p>
      </dsp:txBody>
      <dsp:txXfrm>
        <a:off x="2095500" y="3645021"/>
        <a:ext cx="4953000" cy="911255"/>
      </dsp:txXfrm>
    </dsp:sp>
    <dsp:sp modelId="{91CA3A50-0CDC-4F3D-8058-D069A62AF3DD}">
      <dsp:nvSpPr>
        <dsp:cNvPr id="0" name=""/>
        <dsp:cNvSpPr/>
      </dsp:nvSpPr>
      <dsp:spPr>
        <a:xfrm>
          <a:off x="0" y="4556276"/>
          <a:ext cx="9144000" cy="911255"/>
        </a:xfrm>
        <a:prstGeom prst="trapezoid">
          <a:avLst>
            <a:gd name="adj" fmla="val 83621"/>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1466850">
            <a:lnSpc>
              <a:spcPct val="90000"/>
            </a:lnSpc>
            <a:spcBef>
              <a:spcPct val="0"/>
            </a:spcBef>
            <a:spcAft>
              <a:spcPct val="35000"/>
            </a:spcAft>
          </a:pPr>
          <a:r>
            <a:rPr lang="en-US" sz="3300" kern="1200" dirty="0" smtClean="0"/>
            <a:t>Remembering</a:t>
          </a:r>
          <a:endParaRPr lang="en-US" sz="3300" kern="1200" dirty="0"/>
        </a:p>
      </dsp:txBody>
      <dsp:txXfrm>
        <a:off x="1600199" y="4556276"/>
        <a:ext cx="5943600" cy="911255"/>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0E361C3-6FDE-4D19-BDFE-54579C93997B}">
      <dsp:nvSpPr>
        <dsp:cNvPr id="0" name=""/>
        <dsp:cNvSpPr/>
      </dsp:nvSpPr>
      <dsp:spPr>
        <a:xfrm>
          <a:off x="2" y="300810"/>
          <a:ext cx="8871041" cy="4884779"/>
        </a:xfrm>
        <a:prstGeom prst="rightArrow">
          <a:avLst/>
        </a:prstGeom>
        <a:solidFill>
          <a:srgbClr val="FFC000"/>
        </a:solidFill>
        <a:ln>
          <a:noFill/>
        </a:ln>
        <a:effectLst/>
      </dsp:spPr>
      <dsp:style>
        <a:lnRef idx="0">
          <a:scrgbClr r="0" g="0" b="0"/>
        </a:lnRef>
        <a:fillRef idx="1">
          <a:scrgbClr r="0" g="0" b="0"/>
        </a:fillRef>
        <a:effectRef idx="0">
          <a:scrgbClr r="0" g="0" b="0"/>
        </a:effectRef>
        <a:fontRef idx="minor"/>
      </dsp:style>
    </dsp:sp>
    <dsp:sp modelId="{26A08F02-D36F-4EC0-8DB7-20D15F99A596}">
      <dsp:nvSpPr>
        <dsp:cNvPr id="0" name=""/>
        <dsp:cNvSpPr/>
      </dsp:nvSpPr>
      <dsp:spPr>
        <a:xfrm>
          <a:off x="1608" y="640690"/>
          <a:ext cx="2758712" cy="4214257"/>
        </a:xfrm>
        <a:prstGeom prst="roundRect">
          <a:avLst/>
        </a:prstGeom>
        <a:solidFill>
          <a:srgbClr val="00B05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0">
            <a:lnSpc>
              <a:spcPct val="100000"/>
            </a:lnSpc>
            <a:spcBef>
              <a:spcPct val="0"/>
            </a:spcBef>
            <a:spcAft>
              <a:spcPts val="0"/>
            </a:spcAft>
          </a:pPr>
          <a:r>
            <a:rPr lang="en-US" sz="2000" b="1" kern="1200" dirty="0" smtClean="0"/>
            <a:t>PROCESS</a:t>
          </a:r>
        </a:p>
        <a:p>
          <a:pPr lvl="0" algn="ctr" defTabSz="889000" rtl="0">
            <a:lnSpc>
              <a:spcPct val="90000"/>
            </a:lnSpc>
            <a:spcBef>
              <a:spcPct val="0"/>
            </a:spcBef>
            <a:spcAft>
              <a:spcPct val="35000"/>
            </a:spcAft>
          </a:pPr>
          <a:r>
            <a:rPr lang="en-US" sz="2000" kern="1200" dirty="0" smtClean="0"/>
            <a:t>The teacher will divide the class into groups. Each group will be randomly given one module out of the total  modules taught. Every student will get an envelope containing one question from the module of the group. The student will reply in 2 minutes</a:t>
          </a:r>
          <a:r>
            <a:rPr lang="en-US" sz="1400" kern="1200" dirty="0" smtClean="0"/>
            <a:t>.</a:t>
          </a:r>
          <a:endParaRPr lang="en-US" sz="1400" kern="1200" dirty="0"/>
        </a:p>
      </dsp:txBody>
      <dsp:txXfrm>
        <a:off x="136277" y="775359"/>
        <a:ext cx="2489374" cy="3944919"/>
      </dsp:txXfrm>
    </dsp:sp>
    <dsp:sp modelId="{5B67FE22-46E2-46EA-A74F-429EBE649327}">
      <dsp:nvSpPr>
        <dsp:cNvPr id="0" name=""/>
        <dsp:cNvSpPr/>
      </dsp:nvSpPr>
      <dsp:spPr>
        <a:xfrm>
          <a:off x="3056166" y="1650539"/>
          <a:ext cx="2758712" cy="2194560"/>
        </a:xfrm>
        <a:prstGeom prst="roundRect">
          <a:avLst/>
        </a:prstGeom>
        <a:solidFill>
          <a:srgbClr val="00B05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rtl="0">
            <a:lnSpc>
              <a:spcPct val="90000"/>
            </a:lnSpc>
            <a:spcBef>
              <a:spcPct val="0"/>
            </a:spcBef>
            <a:spcAft>
              <a:spcPct val="35000"/>
            </a:spcAft>
          </a:pPr>
          <a:r>
            <a:rPr lang="en-US" sz="2400" b="1" kern="1200" dirty="0" smtClean="0"/>
            <a:t>COGNITIVE SKILLS</a:t>
          </a:r>
        </a:p>
        <a:p>
          <a:pPr lvl="0" algn="ctr" defTabSz="1066800" rtl="0">
            <a:lnSpc>
              <a:spcPct val="90000"/>
            </a:lnSpc>
            <a:spcBef>
              <a:spcPct val="0"/>
            </a:spcBef>
            <a:spcAft>
              <a:spcPct val="35000"/>
            </a:spcAft>
          </a:pPr>
          <a:r>
            <a:rPr lang="en-US" sz="2400" kern="1200" dirty="0" smtClean="0"/>
            <a:t>Recall, Memory, Understanding, Focused thinking, Analytical Thinking, </a:t>
          </a:r>
          <a:endParaRPr lang="en-US" sz="2400" kern="1200" dirty="0"/>
        </a:p>
      </dsp:txBody>
      <dsp:txXfrm>
        <a:off x="3163296" y="1757669"/>
        <a:ext cx="2544452" cy="1980300"/>
      </dsp:txXfrm>
    </dsp:sp>
    <dsp:sp modelId="{B322A4CD-983F-42C9-A8DE-591ED1901117}">
      <dsp:nvSpPr>
        <dsp:cNvPr id="0" name=""/>
        <dsp:cNvSpPr/>
      </dsp:nvSpPr>
      <dsp:spPr>
        <a:xfrm>
          <a:off x="6110725" y="1650539"/>
          <a:ext cx="2758712" cy="2194560"/>
        </a:xfrm>
        <a:prstGeom prst="roundRect">
          <a:avLst/>
        </a:prstGeom>
        <a:solidFill>
          <a:srgbClr val="00B05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rtl="0">
            <a:lnSpc>
              <a:spcPct val="90000"/>
            </a:lnSpc>
            <a:spcBef>
              <a:spcPct val="0"/>
            </a:spcBef>
            <a:spcAft>
              <a:spcPct val="35000"/>
            </a:spcAft>
          </a:pPr>
          <a:r>
            <a:rPr lang="en-US" sz="2800" b="1" kern="1200" dirty="0" smtClean="0"/>
            <a:t>APPLICATION</a:t>
          </a:r>
        </a:p>
        <a:p>
          <a:pPr lvl="0" algn="ctr" defTabSz="1244600" rtl="0">
            <a:lnSpc>
              <a:spcPct val="90000"/>
            </a:lnSpc>
            <a:spcBef>
              <a:spcPct val="0"/>
            </a:spcBef>
            <a:spcAft>
              <a:spcPct val="35000"/>
            </a:spcAft>
          </a:pPr>
          <a:r>
            <a:rPr lang="en-US" sz="2800" kern="1200" dirty="0" smtClean="0"/>
            <a:t>The courses having L and T components</a:t>
          </a:r>
          <a:endParaRPr lang="en-US" sz="2800" kern="1200" dirty="0"/>
        </a:p>
      </dsp:txBody>
      <dsp:txXfrm>
        <a:off x="6217855" y="1757669"/>
        <a:ext cx="2544452" cy="1980300"/>
      </dsp:txXfrm>
    </dsp:sp>
  </dsp:spTree>
</dsp:drawing>
</file>

<file path=ppt/diagrams/layout1.xml><?xml version="1.0" encoding="utf-8"?>
<dgm:layoutDef xmlns:dgm="http://schemas.openxmlformats.org/drawingml/2006/diagram" xmlns:a="http://schemas.openxmlformats.org/drawingml/2006/main" uniqueId="urn:microsoft.com/office/officeart/2005/8/layout/venn2">
  <dgm:title val=""/>
  <dgm:desc val=""/>
  <dgm:catLst>
    <dgm:cat type="relationship" pri="30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resizeHandles val="exact"/>
    </dgm:varLst>
    <dgm:alg type="composite">
      <dgm:param type="ar" val="1"/>
    </dgm:alg>
    <dgm:shape xmlns:r="http://schemas.openxmlformats.org/officeDocument/2006/relationships" r:blip="">
      <dgm:adjLst/>
    </dgm:shape>
    <dgm:presOf/>
    <dgm:choose name="Name1">
      <dgm:if name="Name2" axis="ch" ptType="node" func="cnt" op="lte" val="3">
        <dgm:constrLst>
          <dgm:constr type="w" for="ch" forName="comp1" refType="w"/>
          <dgm:constr type="h" for="ch" forName="comp1" refType="w" refFor="ch" refForName="comp1"/>
          <dgm:constr type="w" for="ch" forName="comp2" refType="w" fact="0.75"/>
          <dgm:constr type="h" for="ch" forName="comp2" refType="w" refFor="ch" refForName="comp2"/>
          <dgm:constr type="ctrX" for="ch" forName="comp2" refType="ctrX" refFor="ch" refForName="comp1"/>
          <dgm:constr type="b" for="ch" forName="comp2" refType="b" refFor="ch" refForName="comp1"/>
          <dgm:constr type="w" for="ch" forName="comp3" refType="w" fact="0.5"/>
          <dgm:constr type="h" for="ch" forName="comp3" refType="w" refFor="ch" refForName="comp3"/>
          <dgm:constr type="ctrX" for="ch" forName="comp3" refType="ctrX" refFor="ch" refForName="comp1"/>
          <dgm:constr type="b" for="ch" forName="comp3" refType="b" refFor="ch" refForName="comp1"/>
          <dgm:constr type="primFontSz" for="des" ptType="node" op="equ" val="65"/>
        </dgm:constrLst>
      </dgm:if>
      <dgm:if name="Name3" axis="ch" ptType="node" func="cnt" op="equ" val="4">
        <dgm:constrLst>
          <dgm:constr type="w" for="ch" forName="comp1" refType="w"/>
          <dgm:constr type="h" for="ch" forName="comp1" refType="w" refFor="ch" refForName="comp1"/>
          <dgm:constr type="w" for="ch" forName="comp2" refType="w" fact="0.8"/>
          <dgm:constr type="h" for="ch" forName="comp2" refType="w" refFor="ch" refForName="comp2"/>
          <dgm:constr type="ctrX" for="ch" forName="comp2" refType="ctrX" refFor="ch" refForName="comp1"/>
          <dgm:constr type="b" for="ch" forName="comp2" refType="b" refFor="ch" refForName="comp1"/>
          <dgm:constr type="w" for="ch" forName="comp3" refType="w" fact="0.6"/>
          <dgm:constr type="h" for="ch" forName="comp3" refType="w" refFor="ch" refForName="comp3"/>
          <dgm:constr type="ctrX" for="ch" forName="comp3" refType="ctrX" refFor="ch" refForName="comp1"/>
          <dgm:constr type="b" for="ch" forName="comp3" refType="b" refFor="ch" refForName="comp1"/>
          <dgm:constr type="w" for="ch" forName="comp4" refType="w" fact="0.4"/>
          <dgm:constr type="h" for="ch" forName="comp4" refType="w" refFor="ch" refForName="comp4"/>
          <dgm:constr type="ctrX" for="ch" forName="comp4" refType="ctrX" refFor="ch" refForName="comp1"/>
          <dgm:constr type="b" for="ch" forName="comp4" refType="b" refFor="ch" refForName="comp1"/>
          <dgm:constr type="primFontSz" for="des" ptType="node" op="equ" val="65"/>
        </dgm:constrLst>
      </dgm:if>
      <dgm:else name="Name4">
        <dgm:constrLst>
          <dgm:constr type="w" for="ch" forName="comp1" refType="w"/>
          <dgm:constr type="h" for="ch" forName="comp1" refType="w" refFor="ch" refForName="comp1"/>
          <dgm:constr type="w" for="ch" forName="comp2" refType="w" fact="0.85"/>
          <dgm:constr type="h" for="ch" forName="comp2" refType="w" refFor="ch" refForName="comp2"/>
          <dgm:constr type="ctrX" for="ch" forName="comp2" refType="ctrX" refFor="ch" refForName="comp1"/>
          <dgm:constr type="b" for="ch" forName="comp2" refType="b" refFor="ch" refForName="comp1"/>
          <dgm:constr type="w" for="ch" forName="comp3" refType="w" fact="0.7"/>
          <dgm:constr type="h" for="ch" forName="comp3" refType="w" refFor="ch" refForName="comp3"/>
          <dgm:constr type="ctrX" for="ch" forName="comp3" refType="ctrX" refFor="ch" refForName="comp1"/>
          <dgm:constr type="b" for="ch" forName="comp3" refType="b" refFor="ch" refForName="comp1"/>
          <dgm:constr type="w" for="ch" forName="comp4" refType="w" fact="0.55"/>
          <dgm:constr type="h" for="ch" forName="comp4" refType="w" refFor="ch" refForName="comp4"/>
          <dgm:constr type="ctrX" for="ch" forName="comp4" refType="ctrX" refFor="ch" refForName="comp1"/>
          <dgm:constr type="b" for="ch" forName="comp4" refType="b" refFor="ch" refForName="comp1"/>
          <dgm:constr type="w" for="ch" forName="comp5" refType="w" fact="0.4"/>
          <dgm:constr type="h" for="ch" forName="comp5" refType="w" refFor="ch" refForName="comp5"/>
          <dgm:constr type="ctrX" for="ch" forName="comp5" refType="ctrX" refFor="ch" refForName="comp1"/>
          <dgm:constr type="b" for="ch" forName="comp5" refType="b" refFor="ch" refForName="comp1"/>
          <dgm:constr type="w" for="ch" forName="comp6" refType="w" fact="0.25"/>
          <dgm:constr type="h" for="ch" forName="comp6" refType="w" refFor="ch" refForName="comp6"/>
          <dgm:constr type="ctrX" for="ch" forName="comp6" refType="ctrX" refFor="ch" refForName="comp1"/>
          <dgm:constr type="b" for="ch" forName="comp6" refType="b" refFor="ch" refForName="comp1"/>
          <dgm:constr type="w" for="ch" forName="comp7" refType="w" fact="0.15"/>
          <dgm:constr type="h" for="ch" forName="comp7" refType="w" refFor="ch" refForName="comp7"/>
          <dgm:constr type="ctrX" for="ch" forName="comp7" refType="ctrX" refFor="ch" refForName="comp1"/>
          <dgm:constr type="b" for="ch" forName="comp7" refType="b" refFor="ch" refForName="comp1"/>
          <dgm:constr type="primFontSz" for="des" ptType="node" op="equ" val="65"/>
        </dgm:constrLst>
      </dgm:else>
    </dgm:choose>
    <dgm:ruleLst/>
    <dgm:choose name="Name5">
      <dgm:if name="Name6" axis="ch" ptType="node" func="cnt" op="gte" val="1">
        <dgm:layoutNode name="comp1">
          <dgm:alg type="composite"/>
          <dgm:shape xmlns:r="http://schemas.openxmlformats.org/officeDocument/2006/relationships" r:blip="">
            <dgm:adjLst/>
          </dgm:shape>
          <dgm:presOf/>
          <dgm:choose name="Name7">
            <dgm:if name="Name8" axis="ch" ptType="node" func="cnt" op="equ" val="1">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5"/>
                <dgm:constr type="w" for="ch" forName="c1text" refType="w" refFor="ch" refForName="circle1" fact="0.70711"/>
                <dgm:constr type="h" for="ch" forName="c1text" refType="h" refFor="ch" refForName="circle1" fact="0.5"/>
              </dgm:constrLst>
            </dgm:if>
            <dgm:if name="Name9" axis="ch" ptType="node" func="cnt" op="equ" val="2">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6"/>
                <dgm:constr type="w" for="ch" forName="c1text" refType="w" refFor="ch" refForName="circle1" fact="0.525"/>
                <dgm:constr type="h" for="ch" forName="c1text" refType="h" refFor="ch" refForName="circle1" fact="0.17"/>
              </dgm:constrLst>
            </dgm:if>
            <dgm:if name="Name10" axis="ch" ptType="node" func="cnt" op="equ" val="3">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3495"/>
                <dgm:constr type="h" for="ch" forName="c1text" refType="h" refFor="ch" refForName="circle1" fact="0.15"/>
              </dgm:constrLst>
            </dgm:if>
            <dgm:if name="Name11" axis="ch" ptType="node" func="cnt" op="equ" val="4">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2796"/>
                <dgm:constr type="h" for="ch" forName="c1text" refType="h" refFor="ch" refForName="circle1" fact="0.15"/>
              </dgm:constrLst>
            </dgm:if>
            <dgm:if name="Name12" axis="ch" ptType="node" func="cnt" op="gte" val="5">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
                <dgm:constr type="w" for="ch" forName="c1text" refType="w" refFor="ch" refForName="circle1" fact="0.375"/>
                <dgm:constr type="h" for="ch" forName="c1text" refType="h" refFor="ch" refForName="circle1" fact="0.1"/>
              </dgm:constrLst>
            </dgm:if>
            <dgm:else name="Name13"/>
          </dgm:choose>
          <dgm:ruleLst/>
          <dgm:layoutNode name="circle1" styleLbl="node1">
            <dgm:alg type="sp"/>
            <dgm:shape xmlns:r="http://schemas.openxmlformats.org/officeDocument/2006/relationships" type="ellipse" r:blip="">
              <dgm:adjLst/>
            </dgm:shape>
            <dgm:presOf axis="ch desOrSelf" ptType="node node" st="1 1" cnt="1 0"/>
            <dgm:constrLst>
              <dgm:constr type="h" refType="w"/>
            </dgm:constrLst>
            <dgm:ruleLst/>
          </dgm:layoutNode>
          <dgm:layoutNode name="c1text">
            <dgm:varLst>
              <dgm:bulletEnabled val="1"/>
            </dgm:varLst>
            <dgm:alg type="tx"/>
            <dgm:shape xmlns:r="http://schemas.openxmlformats.org/officeDocument/2006/relationships" type="rect" r:blip="" hideGeom="1">
              <dgm:adjLst/>
            </dgm:shape>
            <dgm:presOf axis="ch desOrSelf" ptType="node node" st="1 1" cnt="1 0"/>
            <dgm:constrLst/>
            <dgm:ruleLst>
              <dgm:rule type="primFontSz" val="5" fact="NaN" max="NaN"/>
            </dgm:ruleLst>
          </dgm:layoutNode>
        </dgm:layoutNode>
      </dgm:if>
      <dgm:else name="Name14"/>
    </dgm:choose>
    <dgm:choose name="Name15">
      <dgm:if name="Name16" axis="ch" ptType="node" func="cnt" op="gte" val="2">
        <dgm:layoutNode name="comp2">
          <dgm:alg type="composite"/>
          <dgm:shape xmlns:r="http://schemas.openxmlformats.org/officeDocument/2006/relationships" r:blip="">
            <dgm:adjLst/>
          </dgm:shape>
          <dgm:presOf/>
          <dgm:choose name="Name17">
            <dgm:if name="Name18" axis="ch" ptType="node" func="cnt" op="equ" val="2">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5"/>
                <dgm:constr type="w" for="ch" forName="c2text" refType="w" refFor="ch" refForName="circle2" fact="0.70711"/>
                <dgm:constr type="h" for="ch" forName="c2text" refType="h" refFor="ch" refForName="circle2" fact="0.5"/>
              </dgm:constrLst>
            </dgm:if>
            <dgm:if name="Name19" axis="ch" ptType="node" func="cnt" op="equ" val="3">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625"/>
                <dgm:constr type="w" for="ch" forName="c2text" refType="w" refFor="ch" refForName="circle2" fact="0.466"/>
                <dgm:constr type="h" for="ch" forName="c2text" refType="h" refFor="ch" refForName="circle2" fact="0.1875"/>
              </dgm:constrLst>
            </dgm:if>
            <dgm:if name="Name20" axis="ch" ptType="node" func="cnt" op="equ" val="4">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
                <dgm:constr type="w" for="ch" forName="c2text" refType="w" refFor="ch" refForName="circle2" fact="0.3495"/>
                <dgm:constr type="h" for="ch" forName="c2text" refType="h" refFor="ch" refForName="circle2" fact="0.18"/>
              </dgm:constrLst>
            </dgm:if>
            <dgm:if name="Name21" axis="ch" ptType="node" func="cnt" op="gte" val="5">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15"/>
                <dgm:constr type="w" for="ch" forName="c2text" refType="w" refFor="ch" refForName="circle2" fact="0.43125"/>
                <dgm:constr type="h" for="ch" forName="c2text" refType="h" refFor="ch" refForName="circle2" fact="0.115"/>
              </dgm:constrLst>
            </dgm:if>
            <dgm:else name="Name22"/>
          </dgm:choose>
          <dgm:ruleLst/>
          <dgm:layoutNode name="circle2" styleLbl="node1">
            <dgm:alg type="sp"/>
            <dgm:shape xmlns:r="http://schemas.openxmlformats.org/officeDocument/2006/relationships" type="ellipse" r:blip="">
              <dgm:adjLst/>
            </dgm:shape>
            <dgm:presOf axis="ch desOrSelf" ptType="node node" st="2 1" cnt="1 0"/>
            <dgm:constrLst>
              <dgm:constr type="h" refType="w"/>
            </dgm:constrLst>
            <dgm:ruleLst/>
          </dgm:layoutNode>
          <dgm:layoutNode name="c2text">
            <dgm:varLst>
              <dgm:bulletEnabled val="1"/>
            </dgm:varLst>
            <dgm:alg type="tx"/>
            <dgm:shape xmlns:r="http://schemas.openxmlformats.org/officeDocument/2006/relationships" type="rect" r:blip="" hideGeom="1">
              <dgm:adjLst/>
            </dgm:shape>
            <dgm:presOf axis="ch desOrSelf" ptType="node node" st="2 1" cnt="1 0"/>
            <dgm:constrLst/>
            <dgm:ruleLst>
              <dgm:rule type="primFontSz" val="5" fact="NaN" max="NaN"/>
            </dgm:ruleLst>
          </dgm:layoutNode>
        </dgm:layoutNode>
      </dgm:if>
      <dgm:else name="Name23"/>
    </dgm:choose>
    <dgm:choose name="Name24">
      <dgm:if name="Name25" axis="ch" ptType="node" func="cnt" op="gte" val="3">
        <dgm:layoutNode name="comp3">
          <dgm:alg type="composite"/>
          <dgm:shape xmlns:r="http://schemas.openxmlformats.org/officeDocument/2006/relationships" r:blip="">
            <dgm:adjLst/>
          </dgm:shape>
          <dgm:presOf/>
          <dgm:choose name="Name26">
            <dgm:if name="Name27" axis="ch" ptType="node" func="cnt" op="equ" val="3">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5"/>
                <dgm:constr type="w" for="ch" forName="c3text" refType="w" refFor="ch" refForName="circle3" fact="0.70711"/>
                <dgm:constr type="h" for="ch" forName="c3text" refType="h" refFor="ch" refForName="circle3" fact="0.5"/>
              </dgm:constrLst>
            </dgm:if>
            <dgm:if name="Name28" axis="ch" ptType="node" func="cnt" op="equ" val="4">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875"/>
                <dgm:constr type="w" for="ch" forName="c3text" refType="w" refFor="ch" refForName="circle3" fact="0.466"/>
                <dgm:constr type="h" for="ch" forName="c3text" refType="h" refFor="ch" refForName="circle3" fact="0.225"/>
              </dgm:constrLst>
            </dgm:if>
            <dgm:if name="Name29" axis="ch" ptType="node" func="cnt" op="gte" val="5">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38"/>
                <dgm:constr type="w" for="ch" forName="c3text" refType="w" refFor="ch" refForName="circle3" fact="0.5175"/>
                <dgm:constr type="h" for="ch" forName="c3text" refType="h" refFor="ch" refForName="circle3" fact="0.138"/>
              </dgm:constrLst>
            </dgm:if>
            <dgm:else name="Name30"/>
          </dgm:choose>
          <dgm:ruleLst/>
          <dgm:layoutNode name="circle3" styleLbl="node1">
            <dgm:alg type="sp"/>
            <dgm:shape xmlns:r="http://schemas.openxmlformats.org/officeDocument/2006/relationships" type="ellipse" r:blip="">
              <dgm:adjLst/>
            </dgm:shape>
            <dgm:presOf axis="ch desOrSelf" ptType="node node" st="3 1" cnt="1 0"/>
            <dgm:constrLst>
              <dgm:constr type="h" refType="w"/>
            </dgm:constrLst>
            <dgm:ruleLst/>
          </dgm:layoutNode>
          <dgm:layoutNode name="c3text">
            <dgm:varLst>
              <dgm:bulletEnabled val="1"/>
            </dgm:varLst>
            <dgm:alg type="tx"/>
            <dgm:shape xmlns:r="http://schemas.openxmlformats.org/officeDocument/2006/relationships" type="rect" r:blip="" hideGeom="1">
              <dgm:adjLst/>
            </dgm:shape>
            <dgm:presOf axis="ch desOrSelf" ptType="node node" st="3 1" cnt="1 0"/>
            <dgm:constrLst/>
            <dgm:ruleLst>
              <dgm:rule type="primFontSz" val="5" fact="NaN" max="NaN"/>
            </dgm:ruleLst>
          </dgm:layoutNode>
        </dgm:layoutNode>
      </dgm:if>
      <dgm:else name="Name31"/>
    </dgm:choose>
    <dgm:choose name="Name32">
      <dgm:if name="Name33" axis="ch" ptType="node" func="cnt" op="gte" val="4">
        <dgm:layoutNode name="comp4">
          <dgm:alg type="composite"/>
          <dgm:shape xmlns:r="http://schemas.openxmlformats.org/officeDocument/2006/relationships" r:blip="">
            <dgm:adjLst/>
          </dgm:shape>
          <dgm:presOf/>
          <dgm:choose name="Name34">
            <dgm:if name="Name35" axis="ch" ptType="node" func="cnt" op="equ" val="4">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5"/>
                <dgm:constr type="w" for="ch" forName="c4text" refType="w" refFor="ch" refForName="circle4" fact="0.70711"/>
                <dgm:constr type="h" for="ch" forName="c4text" refType="h" refFor="ch" refForName="circle4" fact="0.5"/>
              </dgm:constrLst>
            </dgm:if>
            <dgm:if name="Name36" axis="ch" ptType="node" func="cnt" op="gte" val="5">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18"/>
                <dgm:constr type="w" for="ch" forName="c4text" refType="w" refFor="ch" refForName="circle4" fact="0.54"/>
                <dgm:constr type="h" for="ch" forName="c4text" refType="h" refFor="ch" refForName="circle4" fact="0.18"/>
              </dgm:constrLst>
            </dgm:if>
            <dgm:else name="Name37"/>
          </dgm:choose>
          <dgm:ruleLst/>
          <dgm:layoutNode name="circle4" styleLbl="node1">
            <dgm:alg type="sp"/>
            <dgm:shape xmlns:r="http://schemas.openxmlformats.org/officeDocument/2006/relationships" type="ellipse" r:blip="">
              <dgm:adjLst/>
            </dgm:shape>
            <dgm:presOf axis="ch desOrSelf" ptType="node node" st="4 1" cnt="1 0"/>
            <dgm:constrLst>
              <dgm:constr type="h" refType="w"/>
            </dgm:constrLst>
            <dgm:ruleLst/>
          </dgm:layoutNode>
          <dgm:layoutNode name="c4text">
            <dgm:varLst>
              <dgm:bulletEnabled val="1"/>
            </dgm:varLst>
            <dgm:alg type="tx"/>
            <dgm:shape xmlns:r="http://schemas.openxmlformats.org/officeDocument/2006/relationships" type="rect" r:blip="" hideGeom="1">
              <dgm:adjLst/>
            </dgm:shape>
            <dgm:presOf axis="ch desOrSelf" ptType="node node" st="4 1" cnt="1 0"/>
            <dgm:constrLst/>
            <dgm:ruleLst>
              <dgm:rule type="primFontSz" val="5" fact="NaN" max="NaN"/>
            </dgm:ruleLst>
          </dgm:layoutNode>
        </dgm:layoutNode>
      </dgm:if>
      <dgm:else name="Name38"/>
    </dgm:choose>
    <dgm:choose name="Name39">
      <dgm:if name="Name40" axis="ch" ptType="node" func="cnt" op="gte" val="5">
        <dgm:layoutNode name="comp5">
          <dgm:alg type="composite"/>
          <dgm:shape xmlns:r="http://schemas.openxmlformats.org/officeDocument/2006/relationships" r:blip="">
            <dgm:adjLst/>
          </dgm:shape>
          <dgm:presOf/>
          <dgm:choose name="Name41">
            <dgm:if name="Name42" axis="ch" ptType="node" func="cnt" op="equ" val="5">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5"/>
                <dgm:constr type="w" for="ch" forName="c5text" refType="w" refFor="ch" refForName="circle5" fact="0.70711"/>
                <dgm:constr type="h" for="ch" forName="c5text" refType="h" refFor="ch" refForName="circle5" fact="0.5"/>
              </dgm:constrLst>
            </dgm:if>
            <dgm:if name="Name43" axis="ch" ptType="node" func="cnt" op="gte" val="6">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25"/>
                <dgm:constr type="w" for="ch" forName="c5text" refType="w" refFor="ch" refForName="circle5" fact="0.65"/>
                <dgm:constr type="h" for="ch" forName="c5text" refType="h" refFor="ch" refForName="circle5" fact="0.25"/>
              </dgm:constrLst>
            </dgm:if>
            <dgm:else name="Name44"/>
          </dgm:choose>
          <dgm:ruleLst/>
          <dgm:layoutNode name="circle5" styleLbl="node1">
            <dgm:alg type="sp"/>
            <dgm:shape xmlns:r="http://schemas.openxmlformats.org/officeDocument/2006/relationships" type="ellipse" r:blip="">
              <dgm:adjLst/>
            </dgm:shape>
            <dgm:presOf axis="ch desOrSelf" ptType="node node" st="5 1" cnt="1 0"/>
            <dgm:constrLst>
              <dgm:constr type="h" refType="w"/>
            </dgm:constrLst>
            <dgm:ruleLst/>
          </dgm:layoutNode>
          <dgm:layoutNode name="c5text">
            <dgm:varLst>
              <dgm:bulletEnabled val="1"/>
            </dgm:varLst>
            <dgm:alg type="tx"/>
            <dgm:shape xmlns:r="http://schemas.openxmlformats.org/officeDocument/2006/relationships" type="rect" r:blip="" hideGeom="1">
              <dgm:adjLst/>
            </dgm:shape>
            <dgm:presOf axis="ch desOrSelf" ptType="node node" st="5 1" cnt="1 0"/>
            <dgm:constrLst/>
            <dgm:ruleLst>
              <dgm:rule type="primFontSz" val="5" fact="NaN" max="NaN"/>
            </dgm:ruleLst>
          </dgm:layoutNode>
        </dgm:layoutNode>
      </dgm:if>
      <dgm:else name="Name45"/>
    </dgm:choose>
    <dgm:choose name="Name46">
      <dgm:if name="Name47" axis="ch" ptType="node" func="cnt" op="gte" val="6">
        <dgm:layoutNode name="comp6">
          <dgm:alg type="composite"/>
          <dgm:shape xmlns:r="http://schemas.openxmlformats.org/officeDocument/2006/relationships" r:blip="">
            <dgm:adjLst/>
          </dgm:shape>
          <dgm:presOf/>
          <dgm:choose name="Name48">
            <dgm:if name="Name49" axis="ch" ptType="node" func="cnt" op="equ" val="6">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5"/>
                <dgm:constr type="w" for="ch" forName="c6text" refType="w" refFor="ch" refForName="circle6" fact="0.70711"/>
                <dgm:constr type="h" for="ch" forName="c6text" refType="h" refFor="ch" refForName="circle6" fact="0.5"/>
              </dgm:constrLst>
            </dgm:if>
            <dgm:if name="Name50" axis="ch" ptType="node" func="cnt" op="gte" val="7">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27"/>
                <dgm:constr type="w" for="ch" forName="c6text" refType="w" refFor="ch" refForName="circle6" fact="0.68"/>
                <dgm:constr type="h" for="ch" forName="c6text" refType="h" refFor="ch" refForName="circle6" fact="0.241"/>
              </dgm:constrLst>
            </dgm:if>
            <dgm:else name="Name51"/>
          </dgm:choose>
          <dgm:ruleLst/>
          <dgm:layoutNode name="circle6" styleLbl="node1">
            <dgm:alg type="sp"/>
            <dgm:shape xmlns:r="http://schemas.openxmlformats.org/officeDocument/2006/relationships" type="ellipse" r:blip="">
              <dgm:adjLst/>
            </dgm:shape>
            <dgm:presOf axis="ch desOrSelf" ptType="node node" st="6 1" cnt="1 0"/>
            <dgm:constrLst>
              <dgm:constr type="h" refType="w"/>
            </dgm:constrLst>
            <dgm:ruleLst/>
          </dgm:layoutNode>
          <dgm:layoutNode name="c6text">
            <dgm:varLst>
              <dgm:bulletEnabled val="1"/>
            </dgm:varLst>
            <dgm:alg type="tx"/>
            <dgm:shape xmlns:r="http://schemas.openxmlformats.org/officeDocument/2006/relationships" type="rect" r:blip="" hideGeom="1">
              <dgm:adjLst/>
            </dgm:shape>
            <dgm:presOf axis="ch desOrSelf" ptType="node node" st="6 1" cnt="1 0"/>
            <dgm:constrLst/>
            <dgm:ruleLst>
              <dgm:rule type="primFontSz" val="5" fact="NaN" max="NaN"/>
            </dgm:ruleLst>
          </dgm:layoutNode>
        </dgm:layoutNode>
      </dgm:if>
      <dgm:else name="Name52"/>
    </dgm:choose>
    <dgm:choose name="Name53">
      <dgm:if name="Name54" axis="ch" ptType="node" func="cnt" op="gte" val="7">
        <dgm:layoutNode name="comp7">
          <dgm:alg type="composite"/>
          <dgm:shape xmlns:r="http://schemas.openxmlformats.org/officeDocument/2006/relationships" r:blip="">
            <dgm:adjLst/>
          </dgm:shape>
          <dgm:presOf/>
          <dgm:constrLst>
            <dgm:constr type="w" for="ch" forName="circle7" refType="w"/>
            <dgm:constr type="h" for="ch" forName="circle7" refType="h"/>
            <dgm:constr type="ctrX" for="ch" forName="circle7" refType="w" fact="0.5"/>
            <dgm:constr type="ctrY" for="ch" forName="circle7" refType="h" fact="0.5"/>
            <dgm:constr type="ctrX" for="ch" forName="c7text" refType="w" fact="0.5"/>
            <dgm:constr type="ctrY" for="ch" forName="c7text" refType="h" fact="0.5"/>
            <dgm:constr type="w" for="ch" forName="c7text" refType="w" refFor="ch" refForName="circle7" fact="0.70711"/>
            <dgm:constr type="h" for="ch" forName="c7text" refType="h" refFor="ch" refForName="circle7" fact="0.5"/>
          </dgm:constrLst>
          <dgm:ruleLst/>
          <dgm:layoutNode name="circle7" styleLbl="node1">
            <dgm:alg type="sp"/>
            <dgm:shape xmlns:r="http://schemas.openxmlformats.org/officeDocument/2006/relationships" type="ellipse" r:blip="">
              <dgm:adjLst/>
            </dgm:shape>
            <dgm:presOf axis="ch desOrSelf" ptType="node node" st="7 1" cnt="1 0"/>
            <dgm:constrLst>
              <dgm:constr type="h" refType="w"/>
            </dgm:constrLst>
            <dgm:ruleLst/>
          </dgm:layoutNode>
          <dgm:layoutNode name="c7text">
            <dgm:varLst>
              <dgm:bulletEnabled val="1"/>
            </dgm:varLst>
            <dgm:alg type="tx"/>
            <dgm:shape xmlns:r="http://schemas.openxmlformats.org/officeDocument/2006/relationships" type="rect" r:blip="" hideGeom="1">
              <dgm:adjLst/>
            </dgm:shape>
            <dgm:presOf axis="ch desOrSelf" ptType="node node" st="7 1" cnt="1 0"/>
            <dgm:constrLst/>
            <dgm:ruleLst>
              <dgm:rule type="primFontSz" val="5" fact="NaN" max="NaN"/>
            </dgm:ruleLst>
          </dgm:layoutNode>
        </dgm:layoutNode>
      </dgm:if>
      <dgm:else name="Name55"/>
    </dgm:choose>
  </dgm:layoutNode>
</dgm:layoutDef>
</file>

<file path=ppt/diagrams/layout2.xml><?xml version="1.0" encoding="utf-8"?>
<dgm:layoutDef xmlns:dgm="http://schemas.openxmlformats.org/drawingml/2006/diagram" xmlns:a="http://schemas.openxmlformats.org/drawingml/2006/main" uniqueId="urn:microsoft.com/office/officeart/2005/8/layout/venn2">
  <dgm:title val=""/>
  <dgm:desc val=""/>
  <dgm:catLst>
    <dgm:cat type="relationship" pri="30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resizeHandles val="exact"/>
    </dgm:varLst>
    <dgm:alg type="composite">
      <dgm:param type="ar" val="1"/>
    </dgm:alg>
    <dgm:shape xmlns:r="http://schemas.openxmlformats.org/officeDocument/2006/relationships" r:blip="">
      <dgm:adjLst/>
    </dgm:shape>
    <dgm:presOf/>
    <dgm:choose name="Name1">
      <dgm:if name="Name2" axis="ch" ptType="node" func="cnt" op="lte" val="3">
        <dgm:constrLst>
          <dgm:constr type="w" for="ch" forName="comp1" refType="w"/>
          <dgm:constr type="h" for="ch" forName="comp1" refType="w" refFor="ch" refForName="comp1"/>
          <dgm:constr type="w" for="ch" forName="comp2" refType="w" fact="0.75"/>
          <dgm:constr type="h" for="ch" forName="comp2" refType="w" refFor="ch" refForName="comp2"/>
          <dgm:constr type="ctrX" for="ch" forName="comp2" refType="ctrX" refFor="ch" refForName="comp1"/>
          <dgm:constr type="b" for="ch" forName="comp2" refType="b" refFor="ch" refForName="comp1"/>
          <dgm:constr type="w" for="ch" forName="comp3" refType="w" fact="0.5"/>
          <dgm:constr type="h" for="ch" forName="comp3" refType="w" refFor="ch" refForName="comp3"/>
          <dgm:constr type="ctrX" for="ch" forName="comp3" refType="ctrX" refFor="ch" refForName="comp1"/>
          <dgm:constr type="b" for="ch" forName="comp3" refType="b" refFor="ch" refForName="comp1"/>
          <dgm:constr type="primFontSz" for="des" ptType="node" op="equ" val="65"/>
        </dgm:constrLst>
      </dgm:if>
      <dgm:if name="Name3" axis="ch" ptType="node" func="cnt" op="equ" val="4">
        <dgm:constrLst>
          <dgm:constr type="w" for="ch" forName="comp1" refType="w"/>
          <dgm:constr type="h" for="ch" forName="comp1" refType="w" refFor="ch" refForName="comp1"/>
          <dgm:constr type="w" for="ch" forName="comp2" refType="w" fact="0.8"/>
          <dgm:constr type="h" for="ch" forName="comp2" refType="w" refFor="ch" refForName="comp2"/>
          <dgm:constr type="ctrX" for="ch" forName="comp2" refType="ctrX" refFor="ch" refForName="comp1"/>
          <dgm:constr type="b" for="ch" forName="comp2" refType="b" refFor="ch" refForName="comp1"/>
          <dgm:constr type="w" for="ch" forName="comp3" refType="w" fact="0.6"/>
          <dgm:constr type="h" for="ch" forName="comp3" refType="w" refFor="ch" refForName="comp3"/>
          <dgm:constr type="ctrX" for="ch" forName="comp3" refType="ctrX" refFor="ch" refForName="comp1"/>
          <dgm:constr type="b" for="ch" forName="comp3" refType="b" refFor="ch" refForName="comp1"/>
          <dgm:constr type="w" for="ch" forName="comp4" refType="w" fact="0.4"/>
          <dgm:constr type="h" for="ch" forName="comp4" refType="w" refFor="ch" refForName="comp4"/>
          <dgm:constr type="ctrX" for="ch" forName="comp4" refType="ctrX" refFor="ch" refForName="comp1"/>
          <dgm:constr type="b" for="ch" forName="comp4" refType="b" refFor="ch" refForName="comp1"/>
          <dgm:constr type="primFontSz" for="des" ptType="node" op="equ" val="65"/>
        </dgm:constrLst>
      </dgm:if>
      <dgm:else name="Name4">
        <dgm:constrLst>
          <dgm:constr type="w" for="ch" forName="comp1" refType="w"/>
          <dgm:constr type="h" for="ch" forName="comp1" refType="w" refFor="ch" refForName="comp1"/>
          <dgm:constr type="w" for="ch" forName="comp2" refType="w" fact="0.85"/>
          <dgm:constr type="h" for="ch" forName="comp2" refType="w" refFor="ch" refForName="comp2"/>
          <dgm:constr type="ctrX" for="ch" forName="comp2" refType="ctrX" refFor="ch" refForName="comp1"/>
          <dgm:constr type="b" for="ch" forName="comp2" refType="b" refFor="ch" refForName="comp1"/>
          <dgm:constr type="w" for="ch" forName="comp3" refType="w" fact="0.7"/>
          <dgm:constr type="h" for="ch" forName="comp3" refType="w" refFor="ch" refForName="comp3"/>
          <dgm:constr type="ctrX" for="ch" forName="comp3" refType="ctrX" refFor="ch" refForName="comp1"/>
          <dgm:constr type="b" for="ch" forName="comp3" refType="b" refFor="ch" refForName="comp1"/>
          <dgm:constr type="w" for="ch" forName="comp4" refType="w" fact="0.55"/>
          <dgm:constr type="h" for="ch" forName="comp4" refType="w" refFor="ch" refForName="comp4"/>
          <dgm:constr type="ctrX" for="ch" forName="comp4" refType="ctrX" refFor="ch" refForName="comp1"/>
          <dgm:constr type="b" for="ch" forName="comp4" refType="b" refFor="ch" refForName="comp1"/>
          <dgm:constr type="w" for="ch" forName="comp5" refType="w" fact="0.4"/>
          <dgm:constr type="h" for="ch" forName="comp5" refType="w" refFor="ch" refForName="comp5"/>
          <dgm:constr type="ctrX" for="ch" forName="comp5" refType="ctrX" refFor="ch" refForName="comp1"/>
          <dgm:constr type="b" for="ch" forName="comp5" refType="b" refFor="ch" refForName="comp1"/>
          <dgm:constr type="w" for="ch" forName="comp6" refType="w" fact="0.25"/>
          <dgm:constr type="h" for="ch" forName="comp6" refType="w" refFor="ch" refForName="comp6"/>
          <dgm:constr type="ctrX" for="ch" forName="comp6" refType="ctrX" refFor="ch" refForName="comp1"/>
          <dgm:constr type="b" for="ch" forName="comp6" refType="b" refFor="ch" refForName="comp1"/>
          <dgm:constr type="w" for="ch" forName="comp7" refType="w" fact="0.15"/>
          <dgm:constr type="h" for="ch" forName="comp7" refType="w" refFor="ch" refForName="comp7"/>
          <dgm:constr type="ctrX" for="ch" forName="comp7" refType="ctrX" refFor="ch" refForName="comp1"/>
          <dgm:constr type="b" for="ch" forName="comp7" refType="b" refFor="ch" refForName="comp1"/>
          <dgm:constr type="primFontSz" for="des" ptType="node" op="equ" val="65"/>
        </dgm:constrLst>
      </dgm:else>
    </dgm:choose>
    <dgm:ruleLst/>
    <dgm:choose name="Name5">
      <dgm:if name="Name6" axis="ch" ptType="node" func="cnt" op="gte" val="1">
        <dgm:layoutNode name="comp1">
          <dgm:alg type="composite"/>
          <dgm:shape xmlns:r="http://schemas.openxmlformats.org/officeDocument/2006/relationships" r:blip="">
            <dgm:adjLst/>
          </dgm:shape>
          <dgm:presOf/>
          <dgm:choose name="Name7">
            <dgm:if name="Name8" axis="ch" ptType="node" func="cnt" op="equ" val="1">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5"/>
                <dgm:constr type="w" for="ch" forName="c1text" refType="w" refFor="ch" refForName="circle1" fact="0.70711"/>
                <dgm:constr type="h" for="ch" forName="c1text" refType="h" refFor="ch" refForName="circle1" fact="0.5"/>
              </dgm:constrLst>
            </dgm:if>
            <dgm:if name="Name9" axis="ch" ptType="node" func="cnt" op="equ" val="2">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6"/>
                <dgm:constr type="w" for="ch" forName="c1text" refType="w" refFor="ch" refForName="circle1" fact="0.525"/>
                <dgm:constr type="h" for="ch" forName="c1text" refType="h" refFor="ch" refForName="circle1" fact="0.17"/>
              </dgm:constrLst>
            </dgm:if>
            <dgm:if name="Name10" axis="ch" ptType="node" func="cnt" op="equ" val="3">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3495"/>
                <dgm:constr type="h" for="ch" forName="c1text" refType="h" refFor="ch" refForName="circle1" fact="0.15"/>
              </dgm:constrLst>
            </dgm:if>
            <dgm:if name="Name11" axis="ch" ptType="node" func="cnt" op="equ" val="4">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2796"/>
                <dgm:constr type="h" for="ch" forName="c1text" refType="h" refFor="ch" refForName="circle1" fact="0.15"/>
              </dgm:constrLst>
            </dgm:if>
            <dgm:if name="Name12" axis="ch" ptType="node" func="cnt" op="gte" val="5">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
                <dgm:constr type="w" for="ch" forName="c1text" refType="w" refFor="ch" refForName="circle1" fact="0.375"/>
                <dgm:constr type="h" for="ch" forName="c1text" refType="h" refFor="ch" refForName="circle1" fact="0.1"/>
              </dgm:constrLst>
            </dgm:if>
            <dgm:else name="Name13"/>
          </dgm:choose>
          <dgm:ruleLst/>
          <dgm:layoutNode name="circle1" styleLbl="node1">
            <dgm:alg type="sp"/>
            <dgm:shape xmlns:r="http://schemas.openxmlformats.org/officeDocument/2006/relationships" type="ellipse" r:blip="">
              <dgm:adjLst/>
            </dgm:shape>
            <dgm:presOf axis="ch desOrSelf" ptType="node node" st="1 1" cnt="1 0"/>
            <dgm:constrLst>
              <dgm:constr type="h" refType="w"/>
            </dgm:constrLst>
            <dgm:ruleLst/>
          </dgm:layoutNode>
          <dgm:layoutNode name="c1text">
            <dgm:varLst>
              <dgm:bulletEnabled val="1"/>
            </dgm:varLst>
            <dgm:alg type="tx"/>
            <dgm:shape xmlns:r="http://schemas.openxmlformats.org/officeDocument/2006/relationships" type="rect" r:blip="" hideGeom="1">
              <dgm:adjLst/>
            </dgm:shape>
            <dgm:presOf axis="ch desOrSelf" ptType="node node" st="1 1" cnt="1 0"/>
            <dgm:constrLst/>
            <dgm:ruleLst>
              <dgm:rule type="primFontSz" val="5" fact="NaN" max="NaN"/>
            </dgm:ruleLst>
          </dgm:layoutNode>
        </dgm:layoutNode>
      </dgm:if>
      <dgm:else name="Name14"/>
    </dgm:choose>
    <dgm:choose name="Name15">
      <dgm:if name="Name16" axis="ch" ptType="node" func="cnt" op="gte" val="2">
        <dgm:layoutNode name="comp2">
          <dgm:alg type="composite"/>
          <dgm:shape xmlns:r="http://schemas.openxmlformats.org/officeDocument/2006/relationships" r:blip="">
            <dgm:adjLst/>
          </dgm:shape>
          <dgm:presOf/>
          <dgm:choose name="Name17">
            <dgm:if name="Name18" axis="ch" ptType="node" func="cnt" op="equ" val="2">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5"/>
                <dgm:constr type="w" for="ch" forName="c2text" refType="w" refFor="ch" refForName="circle2" fact="0.70711"/>
                <dgm:constr type="h" for="ch" forName="c2text" refType="h" refFor="ch" refForName="circle2" fact="0.5"/>
              </dgm:constrLst>
            </dgm:if>
            <dgm:if name="Name19" axis="ch" ptType="node" func="cnt" op="equ" val="3">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625"/>
                <dgm:constr type="w" for="ch" forName="c2text" refType="w" refFor="ch" refForName="circle2" fact="0.466"/>
                <dgm:constr type="h" for="ch" forName="c2text" refType="h" refFor="ch" refForName="circle2" fact="0.1875"/>
              </dgm:constrLst>
            </dgm:if>
            <dgm:if name="Name20" axis="ch" ptType="node" func="cnt" op="equ" val="4">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
                <dgm:constr type="w" for="ch" forName="c2text" refType="w" refFor="ch" refForName="circle2" fact="0.3495"/>
                <dgm:constr type="h" for="ch" forName="c2text" refType="h" refFor="ch" refForName="circle2" fact="0.18"/>
              </dgm:constrLst>
            </dgm:if>
            <dgm:if name="Name21" axis="ch" ptType="node" func="cnt" op="gte" val="5">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15"/>
                <dgm:constr type="w" for="ch" forName="c2text" refType="w" refFor="ch" refForName="circle2" fact="0.43125"/>
                <dgm:constr type="h" for="ch" forName="c2text" refType="h" refFor="ch" refForName="circle2" fact="0.115"/>
              </dgm:constrLst>
            </dgm:if>
            <dgm:else name="Name22"/>
          </dgm:choose>
          <dgm:ruleLst/>
          <dgm:layoutNode name="circle2" styleLbl="node1">
            <dgm:alg type="sp"/>
            <dgm:shape xmlns:r="http://schemas.openxmlformats.org/officeDocument/2006/relationships" type="ellipse" r:blip="">
              <dgm:adjLst/>
            </dgm:shape>
            <dgm:presOf axis="ch desOrSelf" ptType="node node" st="2 1" cnt="1 0"/>
            <dgm:constrLst>
              <dgm:constr type="h" refType="w"/>
            </dgm:constrLst>
            <dgm:ruleLst/>
          </dgm:layoutNode>
          <dgm:layoutNode name="c2text">
            <dgm:varLst>
              <dgm:bulletEnabled val="1"/>
            </dgm:varLst>
            <dgm:alg type="tx"/>
            <dgm:shape xmlns:r="http://schemas.openxmlformats.org/officeDocument/2006/relationships" type="rect" r:blip="" hideGeom="1">
              <dgm:adjLst/>
            </dgm:shape>
            <dgm:presOf axis="ch desOrSelf" ptType="node node" st="2 1" cnt="1 0"/>
            <dgm:constrLst/>
            <dgm:ruleLst>
              <dgm:rule type="primFontSz" val="5" fact="NaN" max="NaN"/>
            </dgm:ruleLst>
          </dgm:layoutNode>
        </dgm:layoutNode>
      </dgm:if>
      <dgm:else name="Name23"/>
    </dgm:choose>
    <dgm:choose name="Name24">
      <dgm:if name="Name25" axis="ch" ptType="node" func="cnt" op="gte" val="3">
        <dgm:layoutNode name="comp3">
          <dgm:alg type="composite"/>
          <dgm:shape xmlns:r="http://schemas.openxmlformats.org/officeDocument/2006/relationships" r:blip="">
            <dgm:adjLst/>
          </dgm:shape>
          <dgm:presOf/>
          <dgm:choose name="Name26">
            <dgm:if name="Name27" axis="ch" ptType="node" func="cnt" op="equ" val="3">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5"/>
                <dgm:constr type="w" for="ch" forName="c3text" refType="w" refFor="ch" refForName="circle3" fact="0.70711"/>
                <dgm:constr type="h" for="ch" forName="c3text" refType="h" refFor="ch" refForName="circle3" fact="0.5"/>
              </dgm:constrLst>
            </dgm:if>
            <dgm:if name="Name28" axis="ch" ptType="node" func="cnt" op="equ" val="4">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875"/>
                <dgm:constr type="w" for="ch" forName="c3text" refType="w" refFor="ch" refForName="circle3" fact="0.466"/>
                <dgm:constr type="h" for="ch" forName="c3text" refType="h" refFor="ch" refForName="circle3" fact="0.225"/>
              </dgm:constrLst>
            </dgm:if>
            <dgm:if name="Name29" axis="ch" ptType="node" func="cnt" op="gte" val="5">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38"/>
                <dgm:constr type="w" for="ch" forName="c3text" refType="w" refFor="ch" refForName="circle3" fact="0.5175"/>
                <dgm:constr type="h" for="ch" forName="c3text" refType="h" refFor="ch" refForName="circle3" fact="0.138"/>
              </dgm:constrLst>
            </dgm:if>
            <dgm:else name="Name30"/>
          </dgm:choose>
          <dgm:ruleLst/>
          <dgm:layoutNode name="circle3" styleLbl="node1">
            <dgm:alg type="sp"/>
            <dgm:shape xmlns:r="http://schemas.openxmlformats.org/officeDocument/2006/relationships" type="ellipse" r:blip="">
              <dgm:adjLst/>
            </dgm:shape>
            <dgm:presOf axis="ch desOrSelf" ptType="node node" st="3 1" cnt="1 0"/>
            <dgm:constrLst>
              <dgm:constr type="h" refType="w"/>
            </dgm:constrLst>
            <dgm:ruleLst/>
          </dgm:layoutNode>
          <dgm:layoutNode name="c3text">
            <dgm:varLst>
              <dgm:bulletEnabled val="1"/>
            </dgm:varLst>
            <dgm:alg type="tx"/>
            <dgm:shape xmlns:r="http://schemas.openxmlformats.org/officeDocument/2006/relationships" type="rect" r:blip="" hideGeom="1">
              <dgm:adjLst/>
            </dgm:shape>
            <dgm:presOf axis="ch desOrSelf" ptType="node node" st="3 1" cnt="1 0"/>
            <dgm:constrLst/>
            <dgm:ruleLst>
              <dgm:rule type="primFontSz" val="5" fact="NaN" max="NaN"/>
            </dgm:ruleLst>
          </dgm:layoutNode>
        </dgm:layoutNode>
      </dgm:if>
      <dgm:else name="Name31"/>
    </dgm:choose>
    <dgm:choose name="Name32">
      <dgm:if name="Name33" axis="ch" ptType="node" func="cnt" op="gte" val="4">
        <dgm:layoutNode name="comp4">
          <dgm:alg type="composite"/>
          <dgm:shape xmlns:r="http://schemas.openxmlformats.org/officeDocument/2006/relationships" r:blip="">
            <dgm:adjLst/>
          </dgm:shape>
          <dgm:presOf/>
          <dgm:choose name="Name34">
            <dgm:if name="Name35" axis="ch" ptType="node" func="cnt" op="equ" val="4">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5"/>
                <dgm:constr type="w" for="ch" forName="c4text" refType="w" refFor="ch" refForName="circle4" fact="0.70711"/>
                <dgm:constr type="h" for="ch" forName="c4text" refType="h" refFor="ch" refForName="circle4" fact="0.5"/>
              </dgm:constrLst>
            </dgm:if>
            <dgm:if name="Name36" axis="ch" ptType="node" func="cnt" op="gte" val="5">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18"/>
                <dgm:constr type="w" for="ch" forName="c4text" refType="w" refFor="ch" refForName="circle4" fact="0.54"/>
                <dgm:constr type="h" for="ch" forName="c4text" refType="h" refFor="ch" refForName="circle4" fact="0.18"/>
              </dgm:constrLst>
            </dgm:if>
            <dgm:else name="Name37"/>
          </dgm:choose>
          <dgm:ruleLst/>
          <dgm:layoutNode name="circle4" styleLbl="node1">
            <dgm:alg type="sp"/>
            <dgm:shape xmlns:r="http://schemas.openxmlformats.org/officeDocument/2006/relationships" type="ellipse" r:blip="">
              <dgm:adjLst/>
            </dgm:shape>
            <dgm:presOf axis="ch desOrSelf" ptType="node node" st="4 1" cnt="1 0"/>
            <dgm:constrLst>
              <dgm:constr type="h" refType="w"/>
            </dgm:constrLst>
            <dgm:ruleLst/>
          </dgm:layoutNode>
          <dgm:layoutNode name="c4text">
            <dgm:varLst>
              <dgm:bulletEnabled val="1"/>
            </dgm:varLst>
            <dgm:alg type="tx"/>
            <dgm:shape xmlns:r="http://schemas.openxmlformats.org/officeDocument/2006/relationships" type="rect" r:blip="" hideGeom="1">
              <dgm:adjLst/>
            </dgm:shape>
            <dgm:presOf axis="ch desOrSelf" ptType="node node" st="4 1" cnt="1 0"/>
            <dgm:constrLst/>
            <dgm:ruleLst>
              <dgm:rule type="primFontSz" val="5" fact="NaN" max="NaN"/>
            </dgm:ruleLst>
          </dgm:layoutNode>
        </dgm:layoutNode>
      </dgm:if>
      <dgm:else name="Name38"/>
    </dgm:choose>
    <dgm:choose name="Name39">
      <dgm:if name="Name40" axis="ch" ptType="node" func="cnt" op="gte" val="5">
        <dgm:layoutNode name="comp5">
          <dgm:alg type="composite"/>
          <dgm:shape xmlns:r="http://schemas.openxmlformats.org/officeDocument/2006/relationships" r:blip="">
            <dgm:adjLst/>
          </dgm:shape>
          <dgm:presOf/>
          <dgm:choose name="Name41">
            <dgm:if name="Name42" axis="ch" ptType="node" func="cnt" op="equ" val="5">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5"/>
                <dgm:constr type="w" for="ch" forName="c5text" refType="w" refFor="ch" refForName="circle5" fact="0.70711"/>
                <dgm:constr type="h" for="ch" forName="c5text" refType="h" refFor="ch" refForName="circle5" fact="0.5"/>
              </dgm:constrLst>
            </dgm:if>
            <dgm:if name="Name43" axis="ch" ptType="node" func="cnt" op="gte" val="6">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25"/>
                <dgm:constr type="w" for="ch" forName="c5text" refType="w" refFor="ch" refForName="circle5" fact="0.65"/>
                <dgm:constr type="h" for="ch" forName="c5text" refType="h" refFor="ch" refForName="circle5" fact="0.25"/>
              </dgm:constrLst>
            </dgm:if>
            <dgm:else name="Name44"/>
          </dgm:choose>
          <dgm:ruleLst/>
          <dgm:layoutNode name="circle5" styleLbl="node1">
            <dgm:alg type="sp"/>
            <dgm:shape xmlns:r="http://schemas.openxmlformats.org/officeDocument/2006/relationships" type="ellipse" r:blip="">
              <dgm:adjLst/>
            </dgm:shape>
            <dgm:presOf axis="ch desOrSelf" ptType="node node" st="5 1" cnt="1 0"/>
            <dgm:constrLst>
              <dgm:constr type="h" refType="w"/>
            </dgm:constrLst>
            <dgm:ruleLst/>
          </dgm:layoutNode>
          <dgm:layoutNode name="c5text">
            <dgm:varLst>
              <dgm:bulletEnabled val="1"/>
            </dgm:varLst>
            <dgm:alg type="tx"/>
            <dgm:shape xmlns:r="http://schemas.openxmlformats.org/officeDocument/2006/relationships" type="rect" r:blip="" hideGeom="1">
              <dgm:adjLst/>
            </dgm:shape>
            <dgm:presOf axis="ch desOrSelf" ptType="node node" st="5 1" cnt="1 0"/>
            <dgm:constrLst/>
            <dgm:ruleLst>
              <dgm:rule type="primFontSz" val="5" fact="NaN" max="NaN"/>
            </dgm:ruleLst>
          </dgm:layoutNode>
        </dgm:layoutNode>
      </dgm:if>
      <dgm:else name="Name45"/>
    </dgm:choose>
    <dgm:choose name="Name46">
      <dgm:if name="Name47" axis="ch" ptType="node" func="cnt" op="gte" val="6">
        <dgm:layoutNode name="comp6">
          <dgm:alg type="composite"/>
          <dgm:shape xmlns:r="http://schemas.openxmlformats.org/officeDocument/2006/relationships" r:blip="">
            <dgm:adjLst/>
          </dgm:shape>
          <dgm:presOf/>
          <dgm:choose name="Name48">
            <dgm:if name="Name49" axis="ch" ptType="node" func="cnt" op="equ" val="6">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5"/>
                <dgm:constr type="w" for="ch" forName="c6text" refType="w" refFor="ch" refForName="circle6" fact="0.70711"/>
                <dgm:constr type="h" for="ch" forName="c6text" refType="h" refFor="ch" refForName="circle6" fact="0.5"/>
              </dgm:constrLst>
            </dgm:if>
            <dgm:if name="Name50" axis="ch" ptType="node" func="cnt" op="gte" val="7">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27"/>
                <dgm:constr type="w" for="ch" forName="c6text" refType="w" refFor="ch" refForName="circle6" fact="0.68"/>
                <dgm:constr type="h" for="ch" forName="c6text" refType="h" refFor="ch" refForName="circle6" fact="0.241"/>
              </dgm:constrLst>
            </dgm:if>
            <dgm:else name="Name51"/>
          </dgm:choose>
          <dgm:ruleLst/>
          <dgm:layoutNode name="circle6" styleLbl="node1">
            <dgm:alg type="sp"/>
            <dgm:shape xmlns:r="http://schemas.openxmlformats.org/officeDocument/2006/relationships" type="ellipse" r:blip="">
              <dgm:adjLst/>
            </dgm:shape>
            <dgm:presOf axis="ch desOrSelf" ptType="node node" st="6 1" cnt="1 0"/>
            <dgm:constrLst>
              <dgm:constr type="h" refType="w"/>
            </dgm:constrLst>
            <dgm:ruleLst/>
          </dgm:layoutNode>
          <dgm:layoutNode name="c6text">
            <dgm:varLst>
              <dgm:bulletEnabled val="1"/>
            </dgm:varLst>
            <dgm:alg type="tx"/>
            <dgm:shape xmlns:r="http://schemas.openxmlformats.org/officeDocument/2006/relationships" type="rect" r:blip="" hideGeom="1">
              <dgm:adjLst/>
            </dgm:shape>
            <dgm:presOf axis="ch desOrSelf" ptType="node node" st="6 1" cnt="1 0"/>
            <dgm:constrLst/>
            <dgm:ruleLst>
              <dgm:rule type="primFontSz" val="5" fact="NaN" max="NaN"/>
            </dgm:ruleLst>
          </dgm:layoutNode>
        </dgm:layoutNode>
      </dgm:if>
      <dgm:else name="Name52"/>
    </dgm:choose>
    <dgm:choose name="Name53">
      <dgm:if name="Name54" axis="ch" ptType="node" func="cnt" op="gte" val="7">
        <dgm:layoutNode name="comp7">
          <dgm:alg type="composite"/>
          <dgm:shape xmlns:r="http://schemas.openxmlformats.org/officeDocument/2006/relationships" r:blip="">
            <dgm:adjLst/>
          </dgm:shape>
          <dgm:presOf/>
          <dgm:constrLst>
            <dgm:constr type="w" for="ch" forName="circle7" refType="w"/>
            <dgm:constr type="h" for="ch" forName="circle7" refType="h"/>
            <dgm:constr type="ctrX" for="ch" forName="circle7" refType="w" fact="0.5"/>
            <dgm:constr type="ctrY" for="ch" forName="circle7" refType="h" fact="0.5"/>
            <dgm:constr type="ctrX" for="ch" forName="c7text" refType="w" fact="0.5"/>
            <dgm:constr type="ctrY" for="ch" forName="c7text" refType="h" fact="0.5"/>
            <dgm:constr type="w" for="ch" forName="c7text" refType="w" refFor="ch" refForName="circle7" fact="0.70711"/>
            <dgm:constr type="h" for="ch" forName="c7text" refType="h" refFor="ch" refForName="circle7" fact="0.5"/>
          </dgm:constrLst>
          <dgm:ruleLst/>
          <dgm:layoutNode name="circle7" styleLbl="node1">
            <dgm:alg type="sp"/>
            <dgm:shape xmlns:r="http://schemas.openxmlformats.org/officeDocument/2006/relationships" type="ellipse" r:blip="">
              <dgm:adjLst/>
            </dgm:shape>
            <dgm:presOf axis="ch desOrSelf" ptType="node node" st="7 1" cnt="1 0"/>
            <dgm:constrLst>
              <dgm:constr type="h" refType="w"/>
            </dgm:constrLst>
            <dgm:ruleLst/>
          </dgm:layoutNode>
          <dgm:layoutNode name="c7text">
            <dgm:varLst>
              <dgm:bulletEnabled val="1"/>
            </dgm:varLst>
            <dgm:alg type="tx"/>
            <dgm:shape xmlns:r="http://schemas.openxmlformats.org/officeDocument/2006/relationships" type="rect" r:blip="" hideGeom="1">
              <dgm:adjLst/>
            </dgm:shape>
            <dgm:presOf axis="ch desOrSelf" ptType="node node" st="7 1" cnt="1 0"/>
            <dgm:constrLst/>
            <dgm:ruleLst>
              <dgm:rule type="primFontSz" val="5" fact="NaN" max="NaN"/>
            </dgm:ruleLst>
          </dgm:layoutNode>
        </dgm:layoutNode>
      </dgm:if>
      <dgm:else name="Name55"/>
    </dgm:choose>
  </dgm:layoutNode>
</dgm:layoutDef>
</file>

<file path=ppt/diagrams/layout3.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5.xml><?xml version="1.0" encoding="utf-8"?>
<dgm:layoutDef xmlns:dgm="http://schemas.openxmlformats.org/drawingml/2006/diagram" xmlns:a="http://schemas.openxmlformats.org/drawingml/2006/main" uniqueId="urn:microsoft.com/office/officeart/2005/8/layout/hList7">
  <dgm:title val=""/>
  <dgm:desc val=""/>
  <dgm:catLst>
    <dgm:cat type="list" pri="12000"/>
    <dgm:cat type="process" pri="20000"/>
    <dgm:cat type="relationship" pri="14000"/>
    <dgm:cat type="convert" pri="8000"/>
    <dgm:cat type="picture" pri="25000"/>
    <dgm:cat type="pictureconvert" pri="2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fgShape" refType="w" fact="0.92"/>
      <dgm:constr type="h" for="ch" forName="fgShape" refType="h" fact="0.15"/>
      <dgm:constr type="b" for="ch" forName="fgShape" refType="h" fact="0.95"/>
      <dgm:constr type="ctrX" for="ch" forName="fgShape" refType="w" fact="0.5"/>
      <dgm:constr type="w" for="ch" forName="linComp" refType="w"/>
      <dgm:constr type="h" for="ch" forName="linComp" refType="h"/>
      <dgm:constr type="ctrX" for="ch" forName="linComp" refType="w" fact="0.5"/>
    </dgm:constrLst>
    <dgm:ruleLst/>
    <dgm:layoutNode name="fgShape" styleLbl="fgShp">
      <dgm:alg type="sp"/>
      <dgm:shape xmlns:r="http://schemas.openxmlformats.org/officeDocument/2006/relationships" type="leftRightArrow" r:blip="" zOrderOff="99999">
        <dgm:adjLst/>
      </dgm:shape>
      <dgm:presOf/>
      <dgm:constrLst/>
      <dgm:ruleLst/>
    </dgm:layoutNode>
    <dgm:layoutNode name="linComp">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03"/>
        <dgm:constr type="primFontSz" for="des" ptType="node" op="equ" val="65"/>
      </dgm:constrLst>
      <dgm:ruleLst/>
      <dgm:forEach name="nodesForEach" axis="ch" ptType="node">
        <dgm:layoutNode name="compNode">
          <dgm:alg type="composite"/>
          <dgm:shape xmlns:r="http://schemas.openxmlformats.org/officeDocument/2006/relationships" r:blip="">
            <dgm:adjLst/>
          </dgm:shape>
          <dgm:presOf/>
          <dgm:constrLst>
            <dgm:constr type="w" for="ch" forName="bkgdShape" refType="w"/>
            <dgm:constr type="h" for="ch" forName="bkgdShape" refType="h"/>
            <dgm:constr type="w" for="ch" forName="nodeTx" refType="w"/>
            <dgm:constr type="h" for="ch" forName="nodeTx" refType="h" fact="0.4"/>
            <dgm:constr type="b" for="ch" forName="nodeTx" refType="h" fact="0.8"/>
            <dgm:constr type="w" for="ch" forName="invisiNode" refType="w" fact="0.01"/>
            <dgm:constr type="h" for="ch" forName="invisiNode" refType="h" fact="0.06"/>
            <dgm:constr type="t" for="ch" forName="invisiNode"/>
            <dgm:constr type="ctrX" for="ch" forName="invisiNode" refType="w" fact="0.5"/>
            <dgm:constr type="h" for="ch" forName="imagNode" refType="h" fact="0.333"/>
            <dgm:constr type="w" for="ch" forName="imagNode" refType="h" refFor="ch" refForName="imagNode"/>
            <dgm:constr type="ctrX" for="ch" forName="imagNode" refType="w" fact="0.5"/>
            <dgm:constr type="t" for="ch" forName="imagNode" refType="h" fact="0.06"/>
            <dgm:constr type="w" for="ch" forName="imagNode" refType="w" op="lte" fact="0.94"/>
          </dgm:constrLst>
          <dgm:ruleLst/>
          <dgm:layoutNode name="bkgdShape">
            <dgm:alg type="sp"/>
            <dgm:shape xmlns:r="http://schemas.openxmlformats.org/officeDocument/2006/relationships" type="roundRect" r:blip="">
              <dgm:adjLst>
                <dgm:adj idx="1" val="0.1"/>
              </dgm:adjLst>
            </dgm:shape>
            <dgm:presOf axis="desOrSelf" ptType="node"/>
            <dgm:constrLst/>
            <dgm:ruleLst/>
          </dgm:layoutNode>
          <dgm:layoutNode name="nodeTx">
            <dgm:varLst>
              <dgm:bulletEnabled val="1"/>
            </dgm:varLst>
            <dgm:alg type="tx">
              <dgm:param type="txAnchorVert" val="mid"/>
              <dgm:param type="txAnchorHorzCh" val="ctr"/>
              <dgm:param type="stBulletLvl" val="2"/>
            </dgm:alg>
            <dgm:shape xmlns:r="http://schemas.openxmlformats.org/officeDocument/2006/relationships" type="rect" r:blip="" hideGeom="1">
              <dgm:adjLst/>
            </dgm:shape>
            <dgm:presOf axis="desOrSelf" ptType="node"/>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layoutDef>
</file>

<file path=ppt/diagrams/layout6.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layout7.xml><?xml version="1.0" encoding="utf-8"?>
<dgm:layoutDef xmlns:dgm="http://schemas.openxmlformats.org/drawingml/2006/diagram" xmlns:a="http://schemas.openxmlformats.org/drawingml/2006/main" uniqueId="urn:microsoft.com/office/officeart/2005/8/layout/pyramid1">
  <dgm:title val=""/>
  <dgm:desc val=""/>
  <dgm:catLst>
    <dgm:cat type="pyramid" pri="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B"/>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B"/>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mid"/>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layout8.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986A6A2-EB0F-4ED3-B758-743F1534ECFB}" type="datetimeFigureOut">
              <a:rPr lang="en-US" smtClean="0"/>
              <a:t>10/01/16</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2CFA7F7-725E-49EF-BB40-25615B62C4AC}" type="slidenum">
              <a:rPr lang="en-US" smtClean="0"/>
              <a:t>‹#›</a:t>
            </a:fld>
            <a:endParaRPr lang="en-US"/>
          </a:p>
        </p:txBody>
      </p:sp>
    </p:spTree>
    <p:extLst>
      <p:ext uri="{BB962C8B-B14F-4D97-AF65-F5344CB8AC3E}">
        <p14:creationId xmlns:p14="http://schemas.microsoft.com/office/powerpoint/2010/main" val="16087942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A27E6BF0-C77B-484E-9E37-3541D47AA2AA}" type="datetimeFigureOut">
              <a:rPr lang="en-US" smtClean="0"/>
              <a:t>10/01/16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87F2335-6C43-4027-87C3-4BF644C68451}" type="slidenum">
              <a:rPr lang="en-US" smtClean="0"/>
              <a:t>‹#›</a:t>
            </a:fld>
            <a:endParaRPr lang="en-US"/>
          </a:p>
        </p:txBody>
      </p:sp>
    </p:spTree>
    <p:extLst>
      <p:ext uri="{BB962C8B-B14F-4D97-AF65-F5344CB8AC3E}">
        <p14:creationId xmlns:p14="http://schemas.microsoft.com/office/powerpoint/2010/main" val="333778743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27E6BF0-C77B-484E-9E37-3541D47AA2AA}" type="datetimeFigureOut">
              <a:rPr lang="en-US" smtClean="0"/>
              <a:t>10/01/16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87F2335-6C43-4027-87C3-4BF644C68451}" type="slidenum">
              <a:rPr lang="en-US" smtClean="0"/>
              <a:t>‹#›</a:t>
            </a:fld>
            <a:endParaRPr lang="en-US"/>
          </a:p>
        </p:txBody>
      </p:sp>
    </p:spTree>
    <p:extLst>
      <p:ext uri="{BB962C8B-B14F-4D97-AF65-F5344CB8AC3E}">
        <p14:creationId xmlns:p14="http://schemas.microsoft.com/office/powerpoint/2010/main" val="330204713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27E6BF0-C77B-484E-9E37-3541D47AA2AA}" type="datetimeFigureOut">
              <a:rPr lang="en-US" smtClean="0"/>
              <a:t>10/01/16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87F2335-6C43-4027-87C3-4BF644C68451}" type="slidenum">
              <a:rPr lang="en-US" smtClean="0"/>
              <a:t>‹#›</a:t>
            </a:fld>
            <a:endParaRPr lang="en-US"/>
          </a:p>
        </p:txBody>
      </p:sp>
    </p:spTree>
    <p:extLst>
      <p:ext uri="{BB962C8B-B14F-4D97-AF65-F5344CB8AC3E}">
        <p14:creationId xmlns:p14="http://schemas.microsoft.com/office/powerpoint/2010/main" val="356694915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10" descr="GC000265"/>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04800" y="304800"/>
            <a:ext cx="3082925" cy="579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5" name="Rectangle 3"/>
          <p:cNvSpPr>
            <a:spLocks noGrp="1" noChangeArrowheads="1"/>
          </p:cNvSpPr>
          <p:nvPr>
            <p:ph type="ctrTitle"/>
          </p:nvPr>
        </p:nvSpPr>
        <p:spPr>
          <a:xfrm>
            <a:off x="3886200" y="609600"/>
            <a:ext cx="4876800" cy="2895600"/>
          </a:xfrm>
        </p:spPr>
        <p:txBody>
          <a:bodyPr/>
          <a:lstStyle>
            <a:lvl1pPr>
              <a:defRPr sz="6000"/>
            </a:lvl1pPr>
          </a:lstStyle>
          <a:p>
            <a:r>
              <a:rPr lang="en-US" smtClean="0"/>
              <a:t>Click to edit Master title style</a:t>
            </a:r>
            <a:endParaRPr lang="en-IN"/>
          </a:p>
        </p:txBody>
      </p:sp>
      <p:sp>
        <p:nvSpPr>
          <p:cNvPr id="3076" name="Rectangle 4"/>
          <p:cNvSpPr>
            <a:spLocks noGrp="1" noChangeArrowheads="1"/>
          </p:cNvSpPr>
          <p:nvPr>
            <p:ph type="subTitle" idx="1"/>
          </p:nvPr>
        </p:nvSpPr>
        <p:spPr>
          <a:xfrm>
            <a:off x="3886200" y="3657600"/>
            <a:ext cx="4876800" cy="1752600"/>
          </a:xfrm>
        </p:spPr>
        <p:txBody>
          <a:bodyPr/>
          <a:lstStyle>
            <a:lvl1pPr marL="0" indent="0">
              <a:buFontTx/>
              <a:buNone/>
              <a:defRPr b="1">
                <a:solidFill>
                  <a:srgbClr val="0066FF"/>
                </a:solidFill>
              </a:defRPr>
            </a:lvl1pPr>
          </a:lstStyle>
          <a:p>
            <a:r>
              <a:rPr lang="en-US" smtClean="0"/>
              <a:t>Click to edit Master subtitle style</a:t>
            </a:r>
            <a:endParaRPr lang="en-IN"/>
          </a:p>
        </p:txBody>
      </p:sp>
      <p:sp>
        <p:nvSpPr>
          <p:cNvPr id="5" name="Rectangle 5"/>
          <p:cNvSpPr>
            <a:spLocks noGrp="1" noChangeArrowheads="1"/>
          </p:cNvSpPr>
          <p:nvPr>
            <p:ph type="dt" sz="half" idx="10"/>
          </p:nvPr>
        </p:nvSpPr>
        <p:spPr>
          <a:xfrm>
            <a:off x="457200" y="6245225"/>
            <a:ext cx="2133600" cy="476250"/>
          </a:xfrm>
        </p:spPr>
        <p:txBody>
          <a:bodyPr/>
          <a:lstStyle>
            <a:lvl1pPr>
              <a:defRPr sz="1400" smtClean="0">
                <a:solidFill>
                  <a:schemeClr val="tx1"/>
                </a:solidFill>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fld id="{D1CC8256-5B9A-4C51-822C-CA46617D9084}" type="datetime1">
              <a:rPr kumimoji="0" lang="en-IN" sz="1400" b="0" i="0" u="none" strike="noStrike" kern="1200" cap="none" spc="0" normalizeH="0" baseline="0" noProof="0">
                <a:ln>
                  <a:noFill/>
                </a:ln>
                <a:solidFill>
                  <a:srgbClr val="000000"/>
                </a:solidFill>
                <a:effectLst/>
                <a:uLnTx/>
                <a:uFillTx/>
                <a:latin typeface="Arial" charset="0"/>
                <a:ea typeface="+mn-ea"/>
                <a:cs typeface="+mn-cs"/>
              </a:rPr>
              <a:pPr marL="0" marR="0" lvl="0" indent="0" algn="l" defTabSz="914400" rtl="0" eaLnBrk="1" fontAlgn="base" latinLnBrk="0" hangingPunct="1">
                <a:lnSpc>
                  <a:spcPct val="100000"/>
                </a:lnSpc>
                <a:spcBef>
                  <a:spcPct val="0"/>
                </a:spcBef>
                <a:spcAft>
                  <a:spcPct val="0"/>
                </a:spcAft>
                <a:buClrTx/>
                <a:buSzTx/>
                <a:buFontTx/>
                <a:buNone/>
                <a:tabLst/>
                <a:defRPr/>
              </a:pPr>
              <a:t>01-10-2016</a:t>
            </a:fld>
            <a:endParaRPr kumimoji="0" lang="en-IN" sz="1400" b="0" i="0" u="none" strike="noStrike" kern="1200" cap="none" spc="0" normalizeH="0" baseline="0" noProof="0">
              <a:ln>
                <a:noFill/>
              </a:ln>
              <a:solidFill>
                <a:srgbClr val="000000"/>
              </a:solidFill>
              <a:effectLst/>
              <a:uLnTx/>
              <a:uFillTx/>
              <a:latin typeface="Arial" charset="0"/>
              <a:ea typeface="+mn-ea"/>
              <a:cs typeface="+mn-cs"/>
            </a:endParaRPr>
          </a:p>
        </p:txBody>
      </p:sp>
      <p:sp>
        <p:nvSpPr>
          <p:cNvPr id="6" name="Rectangle 6"/>
          <p:cNvSpPr>
            <a:spLocks noGrp="1" noChangeArrowheads="1"/>
          </p:cNvSpPr>
          <p:nvPr>
            <p:ph type="ftr" sz="quarter" idx="11"/>
          </p:nvPr>
        </p:nvSpPr>
        <p:spPr>
          <a:xfrm>
            <a:off x="3124200" y="6245225"/>
            <a:ext cx="2895600" cy="476250"/>
          </a:xfrm>
        </p:spPr>
        <p:txBody>
          <a:bodyPr/>
          <a:lstStyle>
            <a:lvl1pPr algn="ctr">
              <a:defRPr sz="1400" smtClean="0">
                <a:solidFill>
                  <a:schemeClr val="tx1"/>
                </a:solidFill>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IN" sz="1400" b="0" i="0" u="none" strike="noStrike" kern="1200" cap="none" spc="0" normalizeH="0" baseline="0" noProof="0">
                <a:ln>
                  <a:noFill/>
                </a:ln>
                <a:solidFill>
                  <a:srgbClr val="000000"/>
                </a:solidFill>
                <a:effectLst/>
                <a:uLnTx/>
                <a:uFillTx/>
                <a:latin typeface="Arial" charset="0"/>
                <a:ea typeface="+mn-ea"/>
                <a:cs typeface="+mn-cs"/>
              </a:rPr>
              <a:t>www.asverma.wordpress.com</a:t>
            </a:r>
          </a:p>
        </p:txBody>
      </p:sp>
      <p:sp>
        <p:nvSpPr>
          <p:cNvPr id="7" name="Rectangle 7"/>
          <p:cNvSpPr>
            <a:spLocks noGrp="1" noChangeArrowheads="1"/>
          </p:cNvSpPr>
          <p:nvPr>
            <p:ph type="sldNum" sz="quarter" idx="12"/>
          </p:nvPr>
        </p:nvSpPr>
        <p:spPr>
          <a:xfrm>
            <a:off x="6553200" y="6245225"/>
            <a:ext cx="2133600" cy="476250"/>
          </a:xfrm>
        </p:spPr>
        <p:txBody>
          <a:bodyPr/>
          <a:lstStyle>
            <a:lvl1pPr>
              <a:defRPr sz="1400">
                <a:solidFill>
                  <a:schemeClr val="tx1"/>
                </a:solidFill>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39BF5F57-4345-49B0-B884-AEA5F3F17999}" type="slidenum">
              <a:rPr kumimoji="0" lang="en-IN" altLang="en-US" sz="1400" b="0" i="0" u="none" strike="noStrike" kern="1200" cap="none" spc="0" normalizeH="0" baseline="0" noProof="0" smtClean="0">
                <a:ln>
                  <a:noFill/>
                </a:ln>
                <a:solidFill>
                  <a:srgbClr val="000000"/>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en-IN" altLang="en-US" sz="1400" b="0" i="0" u="none" strike="noStrike" kern="1200" cap="none" spc="0" normalizeH="0" baseline="0" noProof="0" smtClean="0">
              <a:ln>
                <a:noFill/>
              </a:ln>
              <a:solidFill>
                <a:srgbClr val="000000"/>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112555615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Rectangle 4"/>
          <p:cNvSpPr>
            <a:spLocks noGrp="1" noChangeArrowheads="1"/>
          </p:cNvSpPr>
          <p:nvPr>
            <p:ph type="dt" sz="half" idx="10"/>
          </p:nvPr>
        </p:nvSpPr>
        <p:spPr>
          <a:ln/>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fld id="{6646ACE1-C86C-482B-A7E5-3B5C3C30D434}" type="datetime1">
              <a:rPr kumimoji="0" lang="en-IN" sz="1200" b="0" i="0" u="none" strike="noStrike" kern="1200" cap="none" spc="0" normalizeH="0" baseline="0" noProof="0">
                <a:ln>
                  <a:noFill/>
                </a:ln>
                <a:solidFill>
                  <a:srgbClr val="0066FF"/>
                </a:solidFill>
                <a:effectLst/>
                <a:uLnTx/>
                <a:uFillTx/>
                <a:latin typeface="Arial" charset="0"/>
                <a:ea typeface="+mn-ea"/>
                <a:cs typeface="+mn-cs"/>
              </a:rPr>
              <a:pPr marL="0" marR="0" lvl="0" indent="0" algn="l" defTabSz="914400" rtl="0" eaLnBrk="1" fontAlgn="base" latinLnBrk="0" hangingPunct="1">
                <a:lnSpc>
                  <a:spcPct val="100000"/>
                </a:lnSpc>
                <a:spcBef>
                  <a:spcPct val="0"/>
                </a:spcBef>
                <a:spcAft>
                  <a:spcPct val="0"/>
                </a:spcAft>
                <a:buClrTx/>
                <a:buSzTx/>
                <a:buFontTx/>
                <a:buNone/>
                <a:tabLst/>
                <a:defRPr/>
              </a:pPr>
              <a:t>01-10-2016</a:t>
            </a:fld>
            <a:endParaRPr kumimoji="0" lang="en-IN" sz="1200" b="0" i="0" u="none" strike="noStrike" kern="1200" cap="none" spc="0" normalizeH="0" baseline="0" noProof="0">
              <a:ln>
                <a:noFill/>
              </a:ln>
              <a:solidFill>
                <a:srgbClr val="0066FF"/>
              </a:solidFill>
              <a:effectLst/>
              <a:uLnTx/>
              <a:uFillTx/>
              <a:latin typeface="Arial" charset="0"/>
              <a:ea typeface="+mn-ea"/>
              <a:cs typeface="+mn-cs"/>
            </a:endParaRPr>
          </a:p>
        </p:txBody>
      </p:sp>
      <p:sp>
        <p:nvSpPr>
          <p:cNvPr id="5" name="Rectangle 5"/>
          <p:cNvSpPr>
            <a:spLocks noGrp="1" noChangeArrowheads="1"/>
          </p:cNvSpPr>
          <p:nvPr>
            <p:ph type="ftr" sz="quarter" idx="11"/>
          </p:nvPr>
        </p:nvSpPr>
        <p:spPr>
          <a:ln/>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IN" sz="1200" b="0" i="0" u="none" strike="noStrike" kern="1200" cap="none" spc="0" normalizeH="0" baseline="0" noProof="0">
                <a:ln>
                  <a:noFill/>
                </a:ln>
                <a:solidFill>
                  <a:srgbClr val="0066FF"/>
                </a:solidFill>
                <a:effectLst/>
                <a:uLnTx/>
                <a:uFillTx/>
                <a:latin typeface="Arial" charset="0"/>
                <a:ea typeface="+mn-ea"/>
                <a:cs typeface="+mn-cs"/>
              </a:rPr>
              <a:t>www.asverma.wordpress.com</a:t>
            </a:r>
          </a:p>
        </p:txBody>
      </p:sp>
      <p:sp>
        <p:nvSpPr>
          <p:cNvPr id="6" name="Rectangle 6"/>
          <p:cNvSpPr>
            <a:spLocks noGrp="1" noChangeArrowheads="1"/>
          </p:cNvSpPr>
          <p:nvPr>
            <p:ph type="sldNum" sz="quarter" idx="12"/>
          </p:nvPr>
        </p:nvSpPr>
        <p:spPr>
          <a:ln/>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2662AF0E-BB7A-47E7-95D8-E33DCF13A84A}" type="slidenum">
              <a:rPr kumimoji="0" lang="en-IN" altLang="en-US" sz="1200" b="0" i="0" u="none" strike="noStrike" kern="1200" cap="none" spc="0" normalizeH="0" baseline="0" noProof="0" smtClean="0">
                <a:ln>
                  <a:noFill/>
                </a:ln>
                <a:solidFill>
                  <a:srgbClr val="0066FF"/>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en-IN" altLang="en-US" sz="1200" b="0" i="0" u="none" strike="noStrike" kern="1200" cap="none" spc="0" normalizeH="0" baseline="0" noProof="0" smtClean="0">
              <a:ln>
                <a:noFill/>
              </a:ln>
              <a:solidFill>
                <a:srgbClr val="0066FF"/>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411791353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IN"/>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fld id="{C8A0B2E4-4049-4955-A27A-D0F436BA1BE1}" type="datetime1">
              <a:rPr kumimoji="0" lang="en-IN" sz="1200" b="0" i="0" u="none" strike="noStrike" kern="1200" cap="none" spc="0" normalizeH="0" baseline="0" noProof="0">
                <a:ln>
                  <a:noFill/>
                </a:ln>
                <a:solidFill>
                  <a:srgbClr val="0066FF"/>
                </a:solidFill>
                <a:effectLst/>
                <a:uLnTx/>
                <a:uFillTx/>
                <a:latin typeface="Arial" charset="0"/>
                <a:ea typeface="+mn-ea"/>
                <a:cs typeface="+mn-cs"/>
              </a:rPr>
              <a:pPr marL="0" marR="0" lvl="0" indent="0" algn="l" defTabSz="914400" rtl="0" eaLnBrk="1" fontAlgn="base" latinLnBrk="0" hangingPunct="1">
                <a:lnSpc>
                  <a:spcPct val="100000"/>
                </a:lnSpc>
                <a:spcBef>
                  <a:spcPct val="0"/>
                </a:spcBef>
                <a:spcAft>
                  <a:spcPct val="0"/>
                </a:spcAft>
                <a:buClrTx/>
                <a:buSzTx/>
                <a:buFontTx/>
                <a:buNone/>
                <a:tabLst/>
                <a:defRPr/>
              </a:pPr>
              <a:t>01-10-2016</a:t>
            </a:fld>
            <a:endParaRPr kumimoji="0" lang="en-IN" sz="1200" b="0" i="0" u="none" strike="noStrike" kern="1200" cap="none" spc="0" normalizeH="0" baseline="0" noProof="0">
              <a:ln>
                <a:noFill/>
              </a:ln>
              <a:solidFill>
                <a:srgbClr val="0066FF"/>
              </a:solidFill>
              <a:effectLst/>
              <a:uLnTx/>
              <a:uFillTx/>
              <a:latin typeface="Arial" charset="0"/>
              <a:ea typeface="+mn-ea"/>
              <a:cs typeface="+mn-cs"/>
            </a:endParaRPr>
          </a:p>
        </p:txBody>
      </p:sp>
      <p:sp>
        <p:nvSpPr>
          <p:cNvPr id="5" name="Rectangle 5"/>
          <p:cNvSpPr>
            <a:spLocks noGrp="1" noChangeArrowheads="1"/>
          </p:cNvSpPr>
          <p:nvPr>
            <p:ph type="ftr" sz="quarter" idx="11"/>
          </p:nvPr>
        </p:nvSpPr>
        <p:spPr>
          <a:ln/>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IN" sz="1200" b="0" i="0" u="none" strike="noStrike" kern="1200" cap="none" spc="0" normalizeH="0" baseline="0" noProof="0">
                <a:ln>
                  <a:noFill/>
                </a:ln>
                <a:solidFill>
                  <a:srgbClr val="0066FF"/>
                </a:solidFill>
                <a:effectLst/>
                <a:uLnTx/>
                <a:uFillTx/>
                <a:latin typeface="Arial" charset="0"/>
                <a:ea typeface="+mn-ea"/>
                <a:cs typeface="+mn-cs"/>
              </a:rPr>
              <a:t>www.asverma.wordpress.com</a:t>
            </a:r>
          </a:p>
        </p:txBody>
      </p:sp>
      <p:sp>
        <p:nvSpPr>
          <p:cNvPr id="6" name="Rectangle 6"/>
          <p:cNvSpPr>
            <a:spLocks noGrp="1" noChangeArrowheads="1"/>
          </p:cNvSpPr>
          <p:nvPr>
            <p:ph type="sldNum" sz="quarter" idx="12"/>
          </p:nvPr>
        </p:nvSpPr>
        <p:spPr>
          <a:ln/>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F78059DE-7D44-4C8A-AB3A-B4269FEEA50D}" type="slidenum">
              <a:rPr kumimoji="0" lang="en-IN" altLang="en-US" sz="1200" b="0" i="0" u="none" strike="noStrike" kern="1200" cap="none" spc="0" normalizeH="0" baseline="0" noProof="0" smtClean="0">
                <a:ln>
                  <a:noFill/>
                </a:ln>
                <a:solidFill>
                  <a:srgbClr val="0066FF"/>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en-IN" altLang="en-US" sz="1200" b="0" i="0" u="none" strike="noStrike" kern="1200" cap="none" spc="0" normalizeH="0" baseline="0" noProof="0" smtClean="0">
              <a:ln>
                <a:noFill/>
              </a:ln>
              <a:solidFill>
                <a:srgbClr val="0066FF"/>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188131156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Content Placeholder 2"/>
          <p:cNvSpPr>
            <a:spLocks noGrp="1"/>
          </p:cNvSpPr>
          <p:nvPr>
            <p:ph sz="half" idx="1"/>
          </p:nvPr>
        </p:nvSpPr>
        <p:spPr>
          <a:xfrm>
            <a:off x="381000" y="1600200"/>
            <a:ext cx="40767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Content Placeholder 3"/>
          <p:cNvSpPr>
            <a:spLocks noGrp="1"/>
          </p:cNvSpPr>
          <p:nvPr>
            <p:ph sz="half" idx="2"/>
          </p:nvPr>
        </p:nvSpPr>
        <p:spPr>
          <a:xfrm>
            <a:off x="4610100" y="1600200"/>
            <a:ext cx="40767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5" name="Rectangle 4"/>
          <p:cNvSpPr>
            <a:spLocks noGrp="1" noChangeArrowheads="1"/>
          </p:cNvSpPr>
          <p:nvPr>
            <p:ph type="dt" sz="half" idx="10"/>
          </p:nvPr>
        </p:nvSpPr>
        <p:spPr>
          <a:ln/>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fld id="{F1A7F2FB-3F5E-4B48-96DF-DB429F7F6B73}" type="datetime1">
              <a:rPr kumimoji="0" lang="en-IN" sz="1200" b="0" i="0" u="none" strike="noStrike" kern="1200" cap="none" spc="0" normalizeH="0" baseline="0" noProof="0">
                <a:ln>
                  <a:noFill/>
                </a:ln>
                <a:solidFill>
                  <a:srgbClr val="0066FF"/>
                </a:solidFill>
                <a:effectLst/>
                <a:uLnTx/>
                <a:uFillTx/>
                <a:latin typeface="Arial" charset="0"/>
                <a:ea typeface="+mn-ea"/>
                <a:cs typeface="+mn-cs"/>
              </a:rPr>
              <a:pPr marL="0" marR="0" lvl="0" indent="0" algn="l" defTabSz="914400" rtl="0" eaLnBrk="1" fontAlgn="base" latinLnBrk="0" hangingPunct="1">
                <a:lnSpc>
                  <a:spcPct val="100000"/>
                </a:lnSpc>
                <a:spcBef>
                  <a:spcPct val="0"/>
                </a:spcBef>
                <a:spcAft>
                  <a:spcPct val="0"/>
                </a:spcAft>
                <a:buClrTx/>
                <a:buSzTx/>
                <a:buFontTx/>
                <a:buNone/>
                <a:tabLst/>
                <a:defRPr/>
              </a:pPr>
              <a:t>01-10-2016</a:t>
            </a:fld>
            <a:endParaRPr kumimoji="0" lang="en-IN" sz="1200" b="0" i="0" u="none" strike="noStrike" kern="1200" cap="none" spc="0" normalizeH="0" baseline="0" noProof="0">
              <a:ln>
                <a:noFill/>
              </a:ln>
              <a:solidFill>
                <a:srgbClr val="0066FF"/>
              </a:solidFill>
              <a:effectLst/>
              <a:uLnTx/>
              <a:uFillTx/>
              <a:latin typeface="Arial" charset="0"/>
              <a:ea typeface="+mn-ea"/>
              <a:cs typeface="+mn-cs"/>
            </a:endParaRPr>
          </a:p>
        </p:txBody>
      </p:sp>
      <p:sp>
        <p:nvSpPr>
          <p:cNvPr id="6" name="Rectangle 5"/>
          <p:cNvSpPr>
            <a:spLocks noGrp="1" noChangeArrowheads="1"/>
          </p:cNvSpPr>
          <p:nvPr>
            <p:ph type="ftr" sz="quarter" idx="11"/>
          </p:nvPr>
        </p:nvSpPr>
        <p:spPr>
          <a:ln/>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IN" sz="1200" b="0" i="0" u="none" strike="noStrike" kern="1200" cap="none" spc="0" normalizeH="0" baseline="0" noProof="0">
                <a:ln>
                  <a:noFill/>
                </a:ln>
                <a:solidFill>
                  <a:srgbClr val="0066FF"/>
                </a:solidFill>
                <a:effectLst/>
                <a:uLnTx/>
                <a:uFillTx/>
                <a:latin typeface="Arial" charset="0"/>
                <a:ea typeface="+mn-ea"/>
                <a:cs typeface="+mn-cs"/>
              </a:rPr>
              <a:t>www.asverma.wordpress.com</a:t>
            </a:r>
          </a:p>
        </p:txBody>
      </p:sp>
      <p:sp>
        <p:nvSpPr>
          <p:cNvPr id="7" name="Rectangle 6"/>
          <p:cNvSpPr>
            <a:spLocks noGrp="1" noChangeArrowheads="1"/>
          </p:cNvSpPr>
          <p:nvPr>
            <p:ph type="sldNum" sz="quarter" idx="12"/>
          </p:nvPr>
        </p:nvSpPr>
        <p:spPr>
          <a:ln/>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15F8D601-20A1-411F-8257-426A974B92E6}" type="slidenum">
              <a:rPr kumimoji="0" lang="en-IN" altLang="en-US" sz="1200" b="0" i="0" u="none" strike="noStrike" kern="1200" cap="none" spc="0" normalizeH="0" baseline="0" noProof="0" smtClean="0">
                <a:ln>
                  <a:noFill/>
                </a:ln>
                <a:solidFill>
                  <a:srgbClr val="0066FF"/>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en-IN" altLang="en-US" sz="1200" b="0" i="0" u="none" strike="noStrike" kern="1200" cap="none" spc="0" normalizeH="0" baseline="0" noProof="0" smtClean="0">
              <a:ln>
                <a:noFill/>
              </a:ln>
              <a:solidFill>
                <a:srgbClr val="0066FF"/>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302032476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IN"/>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7" name="Rectangle 4"/>
          <p:cNvSpPr>
            <a:spLocks noGrp="1" noChangeArrowheads="1"/>
          </p:cNvSpPr>
          <p:nvPr>
            <p:ph type="dt" sz="half" idx="10"/>
          </p:nvPr>
        </p:nvSpPr>
        <p:spPr>
          <a:ln/>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fld id="{3DD8CDE5-9BA5-48B5-98B2-BCA86900A459}" type="datetime1">
              <a:rPr kumimoji="0" lang="en-IN" sz="1200" b="0" i="0" u="none" strike="noStrike" kern="1200" cap="none" spc="0" normalizeH="0" baseline="0" noProof="0">
                <a:ln>
                  <a:noFill/>
                </a:ln>
                <a:solidFill>
                  <a:srgbClr val="0066FF"/>
                </a:solidFill>
                <a:effectLst/>
                <a:uLnTx/>
                <a:uFillTx/>
                <a:latin typeface="Arial" charset="0"/>
                <a:ea typeface="+mn-ea"/>
                <a:cs typeface="+mn-cs"/>
              </a:rPr>
              <a:pPr marL="0" marR="0" lvl="0" indent="0" algn="l" defTabSz="914400" rtl="0" eaLnBrk="1" fontAlgn="base" latinLnBrk="0" hangingPunct="1">
                <a:lnSpc>
                  <a:spcPct val="100000"/>
                </a:lnSpc>
                <a:spcBef>
                  <a:spcPct val="0"/>
                </a:spcBef>
                <a:spcAft>
                  <a:spcPct val="0"/>
                </a:spcAft>
                <a:buClrTx/>
                <a:buSzTx/>
                <a:buFontTx/>
                <a:buNone/>
                <a:tabLst/>
                <a:defRPr/>
              </a:pPr>
              <a:t>01-10-2016</a:t>
            </a:fld>
            <a:endParaRPr kumimoji="0" lang="en-IN" sz="1200" b="0" i="0" u="none" strike="noStrike" kern="1200" cap="none" spc="0" normalizeH="0" baseline="0" noProof="0">
              <a:ln>
                <a:noFill/>
              </a:ln>
              <a:solidFill>
                <a:srgbClr val="0066FF"/>
              </a:solidFill>
              <a:effectLst/>
              <a:uLnTx/>
              <a:uFillTx/>
              <a:latin typeface="Arial" charset="0"/>
              <a:ea typeface="+mn-ea"/>
              <a:cs typeface="+mn-cs"/>
            </a:endParaRPr>
          </a:p>
        </p:txBody>
      </p:sp>
      <p:sp>
        <p:nvSpPr>
          <p:cNvPr id="8" name="Rectangle 5"/>
          <p:cNvSpPr>
            <a:spLocks noGrp="1" noChangeArrowheads="1"/>
          </p:cNvSpPr>
          <p:nvPr>
            <p:ph type="ftr" sz="quarter" idx="11"/>
          </p:nvPr>
        </p:nvSpPr>
        <p:spPr>
          <a:ln/>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IN" sz="1200" b="0" i="0" u="none" strike="noStrike" kern="1200" cap="none" spc="0" normalizeH="0" baseline="0" noProof="0">
                <a:ln>
                  <a:noFill/>
                </a:ln>
                <a:solidFill>
                  <a:srgbClr val="0066FF"/>
                </a:solidFill>
                <a:effectLst/>
                <a:uLnTx/>
                <a:uFillTx/>
                <a:latin typeface="Arial" charset="0"/>
                <a:ea typeface="+mn-ea"/>
                <a:cs typeface="+mn-cs"/>
              </a:rPr>
              <a:t>www.asverma.wordpress.com</a:t>
            </a:r>
          </a:p>
        </p:txBody>
      </p:sp>
      <p:sp>
        <p:nvSpPr>
          <p:cNvPr id="9" name="Rectangle 6"/>
          <p:cNvSpPr>
            <a:spLocks noGrp="1" noChangeArrowheads="1"/>
          </p:cNvSpPr>
          <p:nvPr>
            <p:ph type="sldNum" sz="quarter" idx="12"/>
          </p:nvPr>
        </p:nvSpPr>
        <p:spPr>
          <a:ln/>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AB516E4E-AA87-4E77-A542-233106ED5685}" type="slidenum">
              <a:rPr kumimoji="0" lang="en-IN" altLang="en-US" sz="1200" b="0" i="0" u="none" strike="noStrike" kern="1200" cap="none" spc="0" normalizeH="0" baseline="0" noProof="0" smtClean="0">
                <a:ln>
                  <a:noFill/>
                </a:ln>
                <a:solidFill>
                  <a:srgbClr val="0066FF"/>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en-IN" altLang="en-US" sz="1200" b="0" i="0" u="none" strike="noStrike" kern="1200" cap="none" spc="0" normalizeH="0" baseline="0" noProof="0" smtClean="0">
              <a:ln>
                <a:noFill/>
              </a:ln>
              <a:solidFill>
                <a:srgbClr val="0066FF"/>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285518718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Rectangle 4"/>
          <p:cNvSpPr>
            <a:spLocks noGrp="1" noChangeArrowheads="1"/>
          </p:cNvSpPr>
          <p:nvPr>
            <p:ph type="dt" sz="half" idx="10"/>
          </p:nvPr>
        </p:nvSpPr>
        <p:spPr>
          <a:ln/>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fld id="{4665A033-E926-4154-9CA6-36F0140FCA81}" type="datetime1">
              <a:rPr kumimoji="0" lang="en-IN" sz="1200" b="0" i="0" u="none" strike="noStrike" kern="1200" cap="none" spc="0" normalizeH="0" baseline="0" noProof="0">
                <a:ln>
                  <a:noFill/>
                </a:ln>
                <a:solidFill>
                  <a:srgbClr val="0066FF"/>
                </a:solidFill>
                <a:effectLst/>
                <a:uLnTx/>
                <a:uFillTx/>
                <a:latin typeface="Arial" charset="0"/>
                <a:ea typeface="+mn-ea"/>
                <a:cs typeface="+mn-cs"/>
              </a:rPr>
              <a:pPr marL="0" marR="0" lvl="0" indent="0" algn="l" defTabSz="914400" rtl="0" eaLnBrk="1" fontAlgn="base" latinLnBrk="0" hangingPunct="1">
                <a:lnSpc>
                  <a:spcPct val="100000"/>
                </a:lnSpc>
                <a:spcBef>
                  <a:spcPct val="0"/>
                </a:spcBef>
                <a:spcAft>
                  <a:spcPct val="0"/>
                </a:spcAft>
                <a:buClrTx/>
                <a:buSzTx/>
                <a:buFontTx/>
                <a:buNone/>
                <a:tabLst/>
                <a:defRPr/>
              </a:pPr>
              <a:t>01-10-2016</a:t>
            </a:fld>
            <a:endParaRPr kumimoji="0" lang="en-IN" sz="1200" b="0" i="0" u="none" strike="noStrike" kern="1200" cap="none" spc="0" normalizeH="0" baseline="0" noProof="0">
              <a:ln>
                <a:noFill/>
              </a:ln>
              <a:solidFill>
                <a:srgbClr val="0066FF"/>
              </a:solidFill>
              <a:effectLst/>
              <a:uLnTx/>
              <a:uFillTx/>
              <a:latin typeface="Arial" charset="0"/>
              <a:ea typeface="+mn-ea"/>
              <a:cs typeface="+mn-cs"/>
            </a:endParaRPr>
          </a:p>
        </p:txBody>
      </p:sp>
      <p:sp>
        <p:nvSpPr>
          <p:cNvPr id="4" name="Rectangle 5"/>
          <p:cNvSpPr>
            <a:spLocks noGrp="1" noChangeArrowheads="1"/>
          </p:cNvSpPr>
          <p:nvPr>
            <p:ph type="ftr" sz="quarter" idx="11"/>
          </p:nvPr>
        </p:nvSpPr>
        <p:spPr>
          <a:ln/>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IN" sz="1200" b="0" i="0" u="none" strike="noStrike" kern="1200" cap="none" spc="0" normalizeH="0" baseline="0" noProof="0">
                <a:ln>
                  <a:noFill/>
                </a:ln>
                <a:solidFill>
                  <a:srgbClr val="0066FF"/>
                </a:solidFill>
                <a:effectLst/>
                <a:uLnTx/>
                <a:uFillTx/>
                <a:latin typeface="Arial" charset="0"/>
                <a:ea typeface="+mn-ea"/>
                <a:cs typeface="+mn-cs"/>
              </a:rPr>
              <a:t>www.asverma.wordpress.com</a:t>
            </a:r>
          </a:p>
        </p:txBody>
      </p:sp>
      <p:sp>
        <p:nvSpPr>
          <p:cNvPr id="5" name="Rectangle 6"/>
          <p:cNvSpPr>
            <a:spLocks noGrp="1" noChangeArrowheads="1"/>
          </p:cNvSpPr>
          <p:nvPr>
            <p:ph type="sldNum" sz="quarter" idx="12"/>
          </p:nvPr>
        </p:nvSpPr>
        <p:spPr>
          <a:ln/>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A188B976-54AC-49B2-B103-AB9D5223632C}" type="slidenum">
              <a:rPr kumimoji="0" lang="en-IN" altLang="en-US" sz="1200" b="0" i="0" u="none" strike="noStrike" kern="1200" cap="none" spc="0" normalizeH="0" baseline="0" noProof="0" smtClean="0">
                <a:ln>
                  <a:noFill/>
                </a:ln>
                <a:solidFill>
                  <a:srgbClr val="0066FF"/>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en-IN" altLang="en-US" sz="1200" b="0" i="0" u="none" strike="noStrike" kern="1200" cap="none" spc="0" normalizeH="0" baseline="0" noProof="0" smtClean="0">
              <a:ln>
                <a:noFill/>
              </a:ln>
              <a:solidFill>
                <a:srgbClr val="0066FF"/>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144983877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fld id="{9C3BBCA6-7D6E-4737-8AA9-FA109C19059F}" type="datetime1">
              <a:rPr kumimoji="0" lang="en-IN" sz="1200" b="0" i="0" u="none" strike="noStrike" kern="1200" cap="none" spc="0" normalizeH="0" baseline="0" noProof="0">
                <a:ln>
                  <a:noFill/>
                </a:ln>
                <a:solidFill>
                  <a:srgbClr val="0066FF"/>
                </a:solidFill>
                <a:effectLst/>
                <a:uLnTx/>
                <a:uFillTx/>
                <a:latin typeface="Arial" charset="0"/>
                <a:ea typeface="+mn-ea"/>
                <a:cs typeface="+mn-cs"/>
              </a:rPr>
              <a:pPr marL="0" marR="0" lvl="0" indent="0" algn="l" defTabSz="914400" rtl="0" eaLnBrk="1" fontAlgn="base" latinLnBrk="0" hangingPunct="1">
                <a:lnSpc>
                  <a:spcPct val="100000"/>
                </a:lnSpc>
                <a:spcBef>
                  <a:spcPct val="0"/>
                </a:spcBef>
                <a:spcAft>
                  <a:spcPct val="0"/>
                </a:spcAft>
                <a:buClrTx/>
                <a:buSzTx/>
                <a:buFontTx/>
                <a:buNone/>
                <a:tabLst/>
                <a:defRPr/>
              </a:pPr>
              <a:t>01-10-2016</a:t>
            </a:fld>
            <a:endParaRPr kumimoji="0" lang="en-IN" sz="1200" b="0" i="0" u="none" strike="noStrike" kern="1200" cap="none" spc="0" normalizeH="0" baseline="0" noProof="0">
              <a:ln>
                <a:noFill/>
              </a:ln>
              <a:solidFill>
                <a:srgbClr val="0066FF"/>
              </a:solidFill>
              <a:effectLst/>
              <a:uLnTx/>
              <a:uFillTx/>
              <a:latin typeface="Arial" charset="0"/>
              <a:ea typeface="+mn-ea"/>
              <a:cs typeface="+mn-cs"/>
            </a:endParaRPr>
          </a:p>
        </p:txBody>
      </p:sp>
      <p:sp>
        <p:nvSpPr>
          <p:cNvPr id="3" name="Rectangle 5"/>
          <p:cNvSpPr>
            <a:spLocks noGrp="1" noChangeArrowheads="1"/>
          </p:cNvSpPr>
          <p:nvPr>
            <p:ph type="ftr" sz="quarter" idx="11"/>
          </p:nvPr>
        </p:nvSpPr>
        <p:spPr>
          <a:ln/>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IN" sz="1200" b="0" i="0" u="none" strike="noStrike" kern="1200" cap="none" spc="0" normalizeH="0" baseline="0" noProof="0">
                <a:ln>
                  <a:noFill/>
                </a:ln>
                <a:solidFill>
                  <a:srgbClr val="0066FF"/>
                </a:solidFill>
                <a:effectLst/>
                <a:uLnTx/>
                <a:uFillTx/>
                <a:latin typeface="Arial" charset="0"/>
                <a:ea typeface="+mn-ea"/>
                <a:cs typeface="+mn-cs"/>
              </a:rPr>
              <a:t>www.asverma.wordpress.com</a:t>
            </a:r>
          </a:p>
        </p:txBody>
      </p:sp>
      <p:sp>
        <p:nvSpPr>
          <p:cNvPr id="4" name="Rectangle 6"/>
          <p:cNvSpPr>
            <a:spLocks noGrp="1" noChangeArrowheads="1"/>
          </p:cNvSpPr>
          <p:nvPr>
            <p:ph type="sldNum" sz="quarter" idx="12"/>
          </p:nvPr>
        </p:nvSpPr>
        <p:spPr>
          <a:ln/>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20EFA44E-03FF-45CB-8922-DD5134A522A8}" type="slidenum">
              <a:rPr kumimoji="0" lang="en-IN" altLang="en-US" sz="1200" b="0" i="0" u="none" strike="noStrike" kern="1200" cap="none" spc="0" normalizeH="0" baseline="0" noProof="0" smtClean="0">
                <a:ln>
                  <a:noFill/>
                </a:ln>
                <a:solidFill>
                  <a:srgbClr val="0066FF"/>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en-IN" altLang="en-US" sz="1200" b="0" i="0" u="none" strike="noStrike" kern="1200" cap="none" spc="0" normalizeH="0" baseline="0" noProof="0" smtClean="0">
              <a:ln>
                <a:noFill/>
              </a:ln>
              <a:solidFill>
                <a:srgbClr val="0066FF"/>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290707092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IN"/>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fld id="{3C806273-FFCE-4830-A42B-03012EA9C9D3}" type="datetime1">
              <a:rPr kumimoji="0" lang="en-IN" sz="1200" b="0" i="0" u="none" strike="noStrike" kern="1200" cap="none" spc="0" normalizeH="0" baseline="0" noProof="0">
                <a:ln>
                  <a:noFill/>
                </a:ln>
                <a:solidFill>
                  <a:srgbClr val="0066FF"/>
                </a:solidFill>
                <a:effectLst/>
                <a:uLnTx/>
                <a:uFillTx/>
                <a:latin typeface="Arial" charset="0"/>
                <a:ea typeface="+mn-ea"/>
                <a:cs typeface="+mn-cs"/>
              </a:rPr>
              <a:pPr marL="0" marR="0" lvl="0" indent="0" algn="l" defTabSz="914400" rtl="0" eaLnBrk="1" fontAlgn="base" latinLnBrk="0" hangingPunct="1">
                <a:lnSpc>
                  <a:spcPct val="100000"/>
                </a:lnSpc>
                <a:spcBef>
                  <a:spcPct val="0"/>
                </a:spcBef>
                <a:spcAft>
                  <a:spcPct val="0"/>
                </a:spcAft>
                <a:buClrTx/>
                <a:buSzTx/>
                <a:buFontTx/>
                <a:buNone/>
                <a:tabLst/>
                <a:defRPr/>
              </a:pPr>
              <a:t>01-10-2016</a:t>
            </a:fld>
            <a:endParaRPr kumimoji="0" lang="en-IN" sz="1200" b="0" i="0" u="none" strike="noStrike" kern="1200" cap="none" spc="0" normalizeH="0" baseline="0" noProof="0">
              <a:ln>
                <a:noFill/>
              </a:ln>
              <a:solidFill>
                <a:srgbClr val="0066FF"/>
              </a:solidFill>
              <a:effectLst/>
              <a:uLnTx/>
              <a:uFillTx/>
              <a:latin typeface="Arial" charset="0"/>
              <a:ea typeface="+mn-ea"/>
              <a:cs typeface="+mn-cs"/>
            </a:endParaRPr>
          </a:p>
        </p:txBody>
      </p:sp>
      <p:sp>
        <p:nvSpPr>
          <p:cNvPr id="6" name="Rectangle 5"/>
          <p:cNvSpPr>
            <a:spLocks noGrp="1" noChangeArrowheads="1"/>
          </p:cNvSpPr>
          <p:nvPr>
            <p:ph type="ftr" sz="quarter" idx="11"/>
          </p:nvPr>
        </p:nvSpPr>
        <p:spPr>
          <a:ln/>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IN" sz="1200" b="0" i="0" u="none" strike="noStrike" kern="1200" cap="none" spc="0" normalizeH="0" baseline="0" noProof="0">
                <a:ln>
                  <a:noFill/>
                </a:ln>
                <a:solidFill>
                  <a:srgbClr val="0066FF"/>
                </a:solidFill>
                <a:effectLst/>
                <a:uLnTx/>
                <a:uFillTx/>
                <a:latin typeface="Arial" charset="0"/>
                <a:ea typeface="+mn-ea"/>
                <a:cs typeface="+mn-cs"/>
              </a:rPr>
              <a:t>www.asverma.wordpress.com</a:t>
            </a:r>
          </a:p>
        </p:txBody>
      </p:sp>
      <p:sp>
        <p:nvSpPr>
          <p:cNvPr id="7" name="Rectangle 6"/>
          <p:cNvSpPr>
            <a:spLocks noGrp="1" noChangeArrowheads="1"/>
          </p:cNvSpPr>
          <p:nvPr>
            <p:ph type="sldNum" sz="quarter" idx="12"/>
          </p:nvPr>
        </p:nvSpPr>
        <p:spPr>
          <a:ln/>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4690B64E-EAD4-4627-AA3E-8DC16F92AA41}" type="slidenum">
              <a:rPr kumimoji="0" lang="en-IN" altLang="en-US" sz="1200" b="0" i="0" u="none" strike="noStrike" kern="1200" cap="none" spc="0" normalizeH="0" baseline="0" noProof="0" smtClean="0">
                <a:ln>
                  <a:noFill/>
                </a:ln>
                <a:solidFill>
                  <a:srgbClr val="0066FF"/>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en-IN" altLang="en-US" sz="1200" b="0" i="0" u="none" strike="noStrike" kern="1200" cap="none" spc="0" normalizeH="0" baseline="0" noProof="0" smtClean="0">
              <a:ln>
                <a:noFill/>
              </a:ln>
              <a:solidFill>
                <a:srgbClr val="0066FF"/>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15515075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27E6BF0-C77B-484E-9E37-3541D47AA2AA}" type="datetimeFigureOut">
              <a:rPr lang="en-US" smtClean="0"/>
              <a:t>10/01/16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87F2335-6C43-4027-87C3-4BF644C68451}" type="slidenum">
              <a:rPr lang="en-US" smtClean="0"/>
              <a:t>‹#›</a:t>
            </a:fld>
            <a:endParaRPr lang="en-US"/>
          </a:p>
        </p:txBody>
      </p:sp>
    </p:spTree>
    <p:extLst>
      <p:ext uri="{BB962C8B-B14F-4D97-AF65-F5344CB8AC3E}">
        <p14:creationId xmlns:p14="http://schemas.microsoft.com/office/powerpoint/2010/main" val="336766915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IN"/>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IN"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fld id="{029386C0-1D4B-4326-9F69-0C9E1AB1B743}" type="datetime1">
              <a:rPr kumimoji="0" lang="en-IN" sz="1200" b="0" i="0" u="none" strike="noStrike" kern="1200" cap="none" spc="0" normalizeH="0" baseline="0" noProof="0">
                <a:ln>
                  <a:noFill/>
                </a:ln>
                <a:solidFill>
                  <a:srgbClr val="0066FF"/>
                </a:solidFill>
                <a:effectLst/>
                <a:uLnTx/>
                <a:uFillTx/>
                <a:latin typeface="Arial" charset="0"/>
                <a:ea typeface="+mn-ea"/>
                <a:cs typeface="+mn-cs"/>
              </a:rPr>
              <a:pPr marL="0" marR="0" lvl="0" indent="0" algn="l" defTabSz="914400" rtl="0" eaLnBrk="1" fontAlgn="base" latinLnBrk="0" hangingPunct="1">
                <a:lnSpc>
                  <a:spcPct val="100000"/>
                </a:lnSpc>
                <a:spcBef>
                  <a:spcPct val="0"/>
                </a:spcBef>
                <a:spcAft>
                  <a:spcPct val="0"/>
                </a:spcAft>
                <a:buClrTx/>
                <a:buSzTx/>
                <a:buFontTx/>
                <a:buNone/>
                <a:tabLst/>
                <a:defRPr/>
              </a:pPr>
              <a:t>01-10-2016</a:t>
            </a:fld>
            <a:endParaRPr kumimoji="0" lang="en-IN" sz="1200" b="0" i="0" u="none" strike="noStrike" kern="1200" cap="none" spc="0" normalizeH="0" baseline="0" noProof="0">
              <a:ln>
                <a:noFill/>
              </a:ln>
              <a:solidFill>
                <a:srgbClr val="0066FF"/>
              </a:solidFill>
              <a:effectLst/>
              <a:uLnTx/>
              <a:uFillTx/>
              <a:latin typeface="Arial" charset="0"/>
              <a:ea typeface="+mn-ea"/>
              <a:cs typeface="+mn-cs"/>
            </a:endParaRPr>
          </a:p>
        </p:txBody>
      </p:sp>
      <p:sp>
        <p:nvSpPr>
          <p:cNvPr id="6" name="Rectangle 5"/>
          <p:cNvSpPr>
            <a:spLocks noGrp="1" noChangeArrowheads="1"/>
          </p:cNvSpPr>
          <p:nvPr>
            <p:ph type="ftr" sz="quarter" idx="11"/>
          </p:nvPr>
        </p:nvSpPr>
        <p:spPr>
          <a:ln/>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IN" sz="1200" b="0" i="0" u="none" strike="noStrike" kern="1200" cap="none" spc="0" normalizeH="0" baseline="0" noProof="0">
                <a:ln>
                  <a:noFill/>
                </a:ln>
                <a:solidFill>
                  <a:srgbClr val="0066FF"/>
                </a:solidFill>
                <a:effectLst/>
                <a:uLnTx/>
                <a:uFillTx/>
                <a:latin typeface="Arial" charset="0"/>
                <a:ea typeface="+mn-ea"/>
                <a:cs typeface="+mn-cs"/>
              </a:rPr>
              <a:t>www.asverma.wordpress.com</a:t>
            </a:r>
          </a:p>
        </p:txBody>
      </p:sp>
      <p:sp>
        <p:nvSpPr>
          <p:cNvPr id="7" name="Rectangle 6"/>
          <p:cNvSpPr>
            <a:spLocks noGrp="1" noChangeArrowheads="1"/>
          </p:cNvSpPr>
          <p:nvPr>
            <p:ph type="sldNum" sz="quarter" idx="12"/>
          </p:nvPr>
        </p:nvSpPr>
        <p:spPr>
          <a:ln/>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278896D5-FA66-48A0-9F41-9D623EA28FA6}" type="slidenum">
              <a:rPr kumimoji="0" lang="en-IN" altLang="en-US" sz="1200" b="0" i="0" u="none" strike="noStrike" kern="1200" cap="none" spc="0" normalizeH="0" baseline="0" noProof="0" smtClean="0">
                <a:ln>
                  <a:noFill/>
                </a:ln>
                <a:solidFill>
                  <a:srgbClr val="0066FF"/>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en-IN" altLang="en-US" sz="1200" b="0" i="0" u="none" strike="noStrike" kern="1200" cap="none" spc="0" normalizeH="0" baseline="0" noProof="0" smtClean="0">
              <a:ln>
                <a:noFill/>
              </a:ln>
              <a:solidFill>
                <a:srgbClr val="0066FF"/>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92257313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Rectangle 4"/>
          <p:cNvSpPr>
            <a:spLocks noGrp="1" noChangeArrowheads="1"/>
          </p:cNvSpPr>
          <p:nvPr>
            <p:ph type="dt" sz="half" idx="10"/>
          </p:nvPr>
        </p:nvSpPr>
        <p:spPr>
          <a:ln/>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fld id="{03D7EAFA-9B91-40B4-BC92-3D0A7599D32F}" type="datetime1">
              <a:rPr kumimoji="0" lang="en-IN" sz="1200" b="0" i="0" u="none" strike="noStrike" kern="1200" cap="none" spc="0" normalizeH="0" baseline="0" noProof="0">
                <a:ln>
                  <a:noFill/>
                </a:ln>
                <a:solidFill>
                  <a:srgbClr val="0066FF"/>
                </a:solidFill>
                <a:effectLst/>
                <a:uLnTx/>
                <a:uFillTx/>
                <a:latin typeface="Arial" charset="0"/>
                <a:ea typeface="+mn-ea"/>
                <a:cs typeface="+mn-cs"/>
              </a:rPr>
              <a:pPr marL="0" marR="0" lvl="0" indent="0" algn="l" defTabSz="914400" rtl="0" eaLnBrk="1" fontAlgn="base" latinLnBrk="0" hangingPunct="1">
                <a:lnSpc>
                  <a:spcPct val="100000"/>
                </a:lnSpc>
                <a:spcBef>
                  <a:spcPct val="0"/>
                </a:spcBef>
                <a:spcAft>
                  <a:spcPct val="0"/>
                </a:spcAft>
                <a:buClrTx/>
                <a:buSzTx/>
                <a:buFontTx/>
                <a:buNone/>
                <a:tabLst/>
                <a:defRPr/>
              </a:pPr>
              <a:t>01-10-2016</a:t>
            </a:fld>
            <a:endParaRPr kumimoji="0" lang="en-IN" sz="1200" b="0" i="0" u="none" strike="noStrike" kern="1200" cap="none" spc="0" normalizeH="0" baseline="0" noProof="0">
              <a:ln>
                <a:noFill/>
              </a:ln>
              <a:solidFill>
                <a:srgbClr val="0066FF"/>
              </a:solidFill>
              <a:effectLst/>
              <a:uLnTx/>
              <a:uFillTx/>
              <a:latin typeface="Arial" charset="0"/>
              <a:ea typeface="+mn-ea"/>
              <a:cs typeface="+mn-cs"/>
            </a:endParaRPr>
          </a:p>
        </p:txBody>
      </p:sp>
      <p:sp>
        <p:nvSpPr>
          <p:cNvPr id="5" name="Rectangle 5"/>
          <p:cNvSpPr>
            <a:spLocks noGrp="1" noChangeArrowheads="1"/>
          </p:cNvSpPr>
          <p:nvPr>
            <p:ph type="ftr" sz="quarter" idx="11"/>
          </p:nvPr>
        </p:nvSpPr>
        <p:spPr>
          <a:ln/>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IN" sz="1200" b="0" i="0" u="none" strike="noStrike" kern="1200" cap="none" spc="0" normalizeH="0" baseline="0" noProof="0">
                <a:ln>
                  <a:noFill/>
                </a:ln>
                <a:solidFill>
                  <a:srgbClr val="0066FF"/>
                </a:solidFill>
                <a:effectLst/>
                <a:uLnTx/>
                <a:uFillTx/>
                <a:latin typeface="Arial" charset="0"/>
                <a:ea typeface="+mn-ea"/>
                <a:cs typeface="+mn-cs"/>
              </a:rPr>
              <a:t>www.asverma.wordpress.com</a:t>
            </a:r>
          </a:p>
        </p:txBody>
      </p:sp>
      <p:sp>
        <p:nvSpPr>
          <p:cNvPr id="6" name="Rectangle 6"/>
          <p:cNvSpPr>
            <a:spLocks noGrp="1" noChangeArrowheads="1"/>
          </p:cNvSpPr>
          <p:nvPr>
            <p:ph type="sldNum" sz="quarter" idx="12"/>
          </p:nvPr>
        </p:nvSpPr>
        <p:spPr>
          <a:ln/>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D84DDE21-3F10-4B18-B825-BA5069A8BA99}" type="slidenum">
              <a:rPr kumimoji="0" lang="en-IN" altLang="en-US" sz="1200" b="0" i="0" u="none" strike="noStrike" kern="1200" cap="none" spc="0" normalizeH="0" baseline="0" noProof="0" smtClean="0">
                <a:ln>
                  <a:noFill/>
                </a:ln>
                <a:solidFill>
                  <a:srgbClr val="0066FF"/>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en-IN" altLang="en-US" sz="1200" b="0" i="0" u="none" strike="noStrike" kern="1200" cap="none" spc="0" normalizeH="0" baseline="0" noProof="0" smtClean="0">
              <a:ln>
                <a:noFill/>
              </a:ln>
              <a:solidFill>
                <a:srgbClr val="0066FF"/>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374424915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10350" y="274638"/>
            <a:ext cx="2076450" cy="5851525"/>
          </a:xfrm>
        </p:spPr>
        <p:txBody>
          <a:bodyPr vert="eaVert"/>
          <a:lstStyle/>
          <a:p>
            <a:r>
              <a:rPr lang="en-US" smtClean="0"/>
              <a:t>Click to edit Master title style</a:t>
            </a:r>
            <a:endParaRPr lang="en-IN"/>
          </a:p>
        </p:txBody>
      </p:sp>
      <p:sp>
        <p:nvSpPr>
          <p:cNvPr id="3" name="Vertical Text Placeholder 2"/>
          <p:cNvSpPr>
            <a:spLocks noGrp="1"/>
          </p:cNvSpPr>
          <p:nvPr>
            <p:ph type="body" orient="vert" idx="1"/>
          </p:nvPr>
        </p:nvSpPr>
        <p:spPr>
          <a:xfrm>
            <a:off x="381000" y="274638"/>
            <a:ext cx="607695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Rectangle 4"/>
          <p:cNvSpPr>
            <a:spLocks noGrp="1" noChangeArrowheads="1"/>
          </p:cNvSpPr>
          <p:nvPr>
            <p:ph type="dt" sz="half" idx="10"/>
          </p:nvPr>
        </p:nvSpPr>
        <p:spPr>
          <a:ln/>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fld id="{8CDA28CC-DB66-4FDF-8FEF-D43D02EAB01E}" type="datetime1">
              <a:rPr kumimoji="0" lang="en-IN" sz="1200" b="0" i="0" u="none" strike="noStrike" kern="1200" cap="none" spc="0" normalizeH="0" baseline="0" noProof="0">
                <a:ln>
                  <a:noFill/>
                </a:ln>
                <a:solidFill>
                  <a:srgbClr val="0066FF"/>
                </a:solidFill>
                <a:effectLst/>
                <a:uLnTx/>
                <a:uFillTx/>
                <a:latin typeface="Arial" charset="0"/>
                <a:ea typeface="+mn-ea"/>
                <a:cs typeface="+mn-cs"/>
              </a:rPr>
              <a:pPr marL="0" marR="0" lvl="0" indent="0" algn="l" defTabSz="914400" rtl="0" eaLnBrk="1" fontAlgn="base" latinLnBrk="0" hangingPunct="1">
                <a:lnSpc>
                  <a:spcPct val="100000"/>
                </a:lnSpc>
                <a:spcBef>
                  <a:spcPct val="0"/>
                </a:spcBef>
                <a:spcAft>
                  <a:spcPct val="0"/>
                </a:spcAft>
                <a:buClrTx/>
                <a:buSzTx/>
                <a:buFontTx/>
                <a:buNone/>
                <a:tabLst/>
                <a:defRPr/>
              </a:pPr>
              <a:t>01-10-2016</a:t>
            </a:fld>
            <a:endParaRPr kumimoji="0" lang="en-IN" sz="1200" b="0" i="0" u="none" strike="noStrike" kern="1200" cap="none" spc="0" normalizeH="0" baseline="0" noProof="0">
              <a:ln>
                <a:noFill/>
              </a:ln>
              <a:solidFill>
                <a:srgbClr val="0066FF"/>
              </a:solidFill>
              <a:effectLst/>
              <a:uLnTx/>
              <a:uFillTx/>
              <a:latin typeface="Arial" charset="0"/>
              <a:ea typeface="+mn-ea"/>
              <a:cs typeface="+mn-cs"/>
            </a:endParaRPr>
          </a:p>
        </p:txBody>
      </p:sp>
      <p:sp>
        <p:nvSpPr>
          <p:cNvPr id="5" name="Rectangle 5"/>
          <p:cNvSpPr>
            <a:spLocks noGrp="1" noChangeArrowheads="1"/>
          </p:cNvSpPr>
          <p:nvPr>
            <p:ph type="ftr" sz="quarter" idx="11"/>
          </p:nvPr>
        </p:nvSpPr>
        <p:spPr>
          <a:ln/>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IN" sz="1200" b="0" i="0" u="none" strike="noStrike" kern="1200" cap="none" spc="0" normalizeH="0" baseline="0" noProof="0">
                <a:ln>
                  <a:noFill/>
                </a:ln>
                <a:solidFill>
                  <a:srgbClr val="0066FF"/>
                </a:solidFill>
                <a:effectLst/>
                <a:uLnTx/>
                <a:uFillTx/>
                <a:latin typeface="Arial" charset="0"/>
                <a:ea typeface="+mn-ea"/>
                <a:cs typeface="+mn-cs"/>
              </a:rPr>
              <a:t>www.asverma.wordpress.com</a:t>
            </a:r>
          </a:p>
        </p:txBody>
      </p:sp>
      <p:sp>
        <p:nvSpPr>
          <p:cNvPr id="6" name="Rectangle 6"/>
          <p:cNvSpPr>
            <a:spLocks noGrp="1" noChangeArrowheads="1"/>
          </p:cNvSpPr>
          <p:nvPr>
            <p:ph type="sldNum" sz="quarter" idx="12"/>
          </p:nvPr>
        </p:nvSpPr>
        <p:spPr>
          <a:ln/>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DA2F24EE-E5A5-4E94-A4CE-E04A415919EE}" type="slidenum">
              <a:rPr kumimoji="0" lang="en-IN" altLang="en-US" sz="1200" b="0" i="0" u="none" strike="noStrike" kern="1200" cap="none" spc="0" normalizeH="0" baseline="0" noProof="0" smtClean="0">
                <a:ln>
                  <a:noFill/>
                </a:ln>
                <a:solidFill>
                  <a:srgbClr val="0066FF"/>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en-IN" altLang="en-US" sz="1200" b="0" i="0" u="none" strike="noStrike" kern="1200" cap="none" spc="0" normalizeH="0" baseline="0" noProof="0" smtClean="0">
              <a:ln>
                <a:noFill/>
              </a:ln>
              <a:solidFill>
                <a:srgbClr val="0066FF"/>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162618584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A27E6BF0-C77B-484E-9E37-3541D47AA2AA}" type="datetimeFigureOut">
              <a:rPr lang="en-US" smtClean="0"/>
              <a:t>10/01/16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87F2335-6C43-4027-87C3-4BF644C68451}" type="slidenum">
              <a:rPr lang="en-US" smtClean="0"/>
              <a:t>‹#›</a:t>
            </a:fld>
            <a:endParaRPr lang="en-US"/>
          </a:p>
        </p:txBody>
      </p:sp>
    </p:spTree>
    <p:extLst>
      <p:ext uri="{BB962C8B-B14F-4D97-AF65-F5344CB8AC3E}">
        <p14:creationId xmlns:p14="http://schemas.microsoft.com/office/powerpoint/2010/main" val="332613757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A27E6BF0-C77B-484E-9E37-3541D47AA2AA}" type="datetimeFigureOut">
              <a:rPr lang="en-US" smtClean="0"/>
              <a:t>10/01/16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87F2335-6C43-4027-87C3-4BF644C68451}" type="slidenum">
              <a:rPr lang="en-US" smtClean="0"/>
              <a:t>‹#›</a:t>
            </a:fld>
            <a:endParaRPr lang="en-US"/>
          </a:p>
        </p:txBody>
      </p:sp>
    </p:spTree>
    <p:extLst>
      <p:ext uri="{BB962C8B-B14F-4D97-AF65-F5344CB8AC3E}">
        <p14:creationId xmlns:p14="http://schemas.microsoft.com/office/powerpoint/2010/main" val="125298033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A27E6BF0-C77B-484E-9E37-3541D47AA2AA}" type="datetimeFigureOut">
              <a:rPr lang="en-US" smtClean="0"/>
              <a:t>10/01/16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87F2335-6C43-4027-87C3-4BF644C68451}" type="slidenum">
              <a:rPr lang="en-US" smtClean="0"/>
              <a:t>‹#›</a:t>
            </a:fld>
            <a:endParaRPr lang="en-US"/>
          </a:p>
        </p:txBody>
      </p:sp>
    </p:spTree>
    <p:extLst>
      <p:ext uri="{BB962C8B-B14F-4D97-AF65-F5344CB8AC3E}">
        <p14:creationId xmlns:p14="http://schemas.microsoft.com/office/powerpoint/2010/main" val="248739075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A27E6BF0-C77B-484E-9E37-3541D47AA2AA}" type="datetimeFigureOut">
              <a:rPr lang="en-US" smtClean="0"/>
              <a:t>10/01/16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87F2335-6C43-4027-87C3-4BF644C68451}" type="slidenum">
              <a:rPr lang="en-US" smtClean="0"/>
              <a:t>‹#›</a:t>
            </a:fld>
            <a:endParaRPr lang="en-US"/>
          </a:p>
        </p:txBody>
      </p:sp>
    </p:spTree>
    <p:extLst>
      <p:ext uri="{BB962C8B-B14F-4D97-AF65-F5344CB8AC3E}">
        <p14:creationId xmlns:p14="http://schemas.microsoft.com/office/powerpoint/2010/main" val="311932585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27E6BF0-C77B-484E-9E37-3541D47AA2AA}" type="datetimeFigureOut">
              <a:rPr lang="en-US" smtClean="0"/>
              <a:t>10/01/16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87F2335-6C43-4027-87C3-4BF644C68451}" type="slidenum">
              <a:rPr lang="en-US" smtClean="0"/>
              <a:t>‹#›</a:t>
            </a:fld>
            <a:endParaRPr lang="en-US"/>
          </a:p>
        </p:txBody>
      </p:sp>
    </p:spTree>
    <p:extLst>
      <p:ext uri="{BB962C8B-B14F-4D97-AF65-F5344CB8AC3E}">
        <p14:creationId xmlns:p14="http://schemas.microsoft.com/office/powerpoint/2010/main" val="311197402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A27E6BF0-C77B-484E-9E37-3541D47AA2AA}" type="datetimeFigureOut">
              <a:rPr lang="en-US" smtClean="0"/>
              <a:t>10/01/16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87F2335-6C43-4027-87C3-4BF644C68451}" type="slidenum">
              <a:rPr lang="en-US" smtClean="0"/>
              <a:t>‹#›</a:t>
            </a:fld>
            <a:endParaRPr lang="en-US"/>
          </a:p>
        </p:txBody>
      </p:sp>
    </p:spTree>
    <p:extLst>
      <p:ext uri="{BB962C8B-B14F-4D97-AF65-F5344CB8AC3E}">
        <p14:creationId xmlns:p14="http://schemas.microsoft.com/office/powerpoint/2010/main" val="163996964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A27E6BF0-C77B-484E-9E37-3541D47AA2AA}" type="datetimeFigureOut">
              <a:rPr lang="en-US" smtClean="0"/>
              <a:t>10/01/16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87F2335-6C43-4027-87C3-4BF644C68451}" type="slidenum">
              <a:rPr lang="en-US" smtClean="0"/>
              <a:t>‹#›</a:t>
            </a:fld>
            <a:endParaRPr lang="en-US"/>
          </a:p>
        </p:txBody>
      </p:sp>
    </p:spTree>
    <p:extLst>
      <p:ext uri="{BB962C8B-B14F-4D97-AF65-F5344CB8AC3E}">
        <p14:creationId xmlns:p14="http://schemas.microsoft.com/office/powerpoint/2010/main" val="294756921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wmf"/><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27E6BF0-C77B-484E-9E37-3541D47AA2AA}" type="datetimeFigureOut">
              <a:rPr lang="en-US" smtClean="0"/>
              <a:t>10/01/16</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87F2335-6C43-4027-87C3-4BF644C68451}" type="slidenum">
              <a:rPr lang="en-US" smtClean="0"/>
              <a:t>‹#›</a:t>
            </a:fld>
            <a:endParaRPr lang="en-US"/>
          </a:p>
        </p:txBody>
      </p:sp>
    </p:spTree>
    <p:extLst>
      <p:ext uri="{BB962C8B-B14F-4D97-AF65-F5344CB8AC3E}">
        <p14:creationId xmlns:p14="http://schemas.microsoft.com/office/powerpoint/2010/main" val="273654082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xmlns:p14="http://schemas.microsoft.com/office/powerpoint/2010/main">
    <mc:Choice Requires="p14">
      <p:transition p14:dur="0"/>
    </mc:Choice>
    <mc:Fallback xmlns="">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11" descr="GC000265"/>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0" y="3886200"/>
            <a:ext cx="1338263" cy="2514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Rectangle 2"/>
          <p:cNvSpPr>
            <a:spLocks noGrp="1" noChangeArrowheads="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endParaRPr lang="en-IN" altLang="en-US" smtClean="0"/>
          </a:p>
        </p:txBody>
      </p:sp>
      <p:sp>
        <p:nvSpPr>
          <p:cNvPr id="1028" name="Rectangle 3"/>
          <p:cNvSpPr>
            <a:spLocks noGrp="1" noChangeArrowheads="1"/>
          </p:cNvSpPr>
          <p:nvPr>
            <p:ph type="body" idx="1"/>
          </p:nvPr>
        </p:nvSpPr>
        <p:spPr bwMode="auto">
          <a:xfrm>
            <a:off x="381000" y="1600200"/>
            <a:ext cx="83058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endParaRPr lang="en-IN" altLang="en-US" smtClean="0"/>
          </a:p>
        </p:txBody>
      </p:sp>
      <p:sp>
        <p:nvSpPr>
          <p:cNvPr id="2" name="Rectangle 4"/>
          <p:cNvSpPr>
            <a:spLocks noGrp="1" noChangeArrowheads="1"/>
          </p:cNvSpPr>
          <p:nvPr>
            <p:ph type="dt" sz="half" idx="2"/>
          </p:nvPr>
        </p:nvSpPr>
        <p:spPr bwMode="auto">
          <a:xfrm>
            <a:off x="0" y="6553200"/>
            <a:ext cx="1371600" cy="30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smtClean="0">
                <a:solidFill>
                  <a:srgbClr val="0066FF"/>
                </a:solidFill>
                <a:latin typeface="Arial" charset="0"/>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fld id="{782553DD-38D2-4B74-B579-CDFB816E1140}" type="datetime1">
              <a:rPr kumimoji="0" lang="en-IN" sz="1200" b="0" i="0" u="none" strike="noStrike" kern="1200" cap="none" spc="0" normalizeH="0" baseline="0" noProof="0">
                <a:ln>
                  <a:noFill/>
                </a:ln>
                <a:solidFill>
                  <a:srgbClr val="0066FF"/>
                </a:solidFill>
                <a:effectLst/>
                <a:uLnTx/>
                <a:uFillTx/>
                <a:latin typeface="Arial" charset="0"/>
                <a:ea typeface="+mn-ea"/>
                <a:cs typeface="+mn-cs"/>
              </a:rPr>
              <a:pPr marL="0" marR="0" lvl="0" indent="0" algn="l" defTabSz="914400" rtl="0" eaLnBrk="1" fontAlgn="base" latinLnBrk="0" hangingPunct="1">
                <a:lnSpc>
                  <a:spcPct val="100000"/>
                </a:lnSpc>
                <a:spcBef>
                  <a:spcPct val="0"/>
                </a:spcBef>
                <a:spcAft>
                  <a:spcPct val="0"/>
                </a:spcAft>
                <a:buClrTx/>
                <a:buSzTx/>
                <a:buFontTx/>
                <a:buNone/>
                <a:tabLst/>
                <a:defRPr/>
              </a:pPr>
              <a:t>01-10-2016</a:t>
            </a:fld>
            <a:endParaRPr kumimoji="0" lang="en-IN" sz="1200" b="0" i="0" u="none" strike="noStrike" kern="1200" cap="none" spc="0" normalizeH="0" baseline="0" noProof="0">
              <a:ln>
                <a:noFill/>
              </a:ln>
              <a:solidFill>
                <a:srgbClr val="0066FF"/>
              </a:solidFill>
              <a:effectLst/>
              <a:uLnTx/>
              <a:uFillTx/>
              <a:latin typeface="Arial" charset="0"/>
              <a:ea typeface="+mn-ea"/>
              <a:cs typeface="+mn-cs"/>
            </a:endParaRPr>
          </a:p>
        </p:txBody>
      </p:sp>
      <p:sp>
        <p:nvSpPr>
          <p:cNvPr id="1029" name="Rectangle 5"/>
          <p:cNvSpPr>
            <a:spLocks noGrp="1" noChangeArrowheads="1"/>
          </p:cNvSpPr>
          <p:nvPr>
            <p:ph type="ftr" sz="quarter" idx="3"/>
          </p:nvPr>
        </p:nvSpPr>
        <p:spPr bwMode="auto">
          <a:xfrm>
            <a:off x="2743200" y="6553200"/>
            <a:ext cx="2895600" cy="30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smtClean="0">
                <a:solidFill>
                  <a:srgbClr val="0066FF"/>
                </a:solidFill>
                <a:latin typeface="Arial" charset="0"/>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IN" sz="1200" b="0" i="0" u="none" strike="noStrike" kern="1200" cap="none" spc="0" normalizeH="0" baseline="0" noProof="0">
                <a:ln>
                  <a:noFill/>
                </a:ln>
                <a:solidFill>
                  <a:srgbClr val="0066FF"/>
                </a:solidFill>
                <a:effectLst/>
                <a:uLnTx/>
                <a:uFillTx/>
                <a:latin typeface="Arial" charset="0"/>
                <a:ea typeface="+mn-ea"/>
                <a:cs typeface="+mn-cs"/>
              </a:rPr>
              <a:t>www.asverma.wordpress.com</a:t>
            </a:r>
          </a:p>
        </p:txBody>
      </p:sp>
      <p:sp>
        <p:nvSpPr>
          <p:cNvPr id="1030" name="Rectangle 6"/>
          <p:cNvSpPr>
            <a:spLocks noGrp="1" noChangeArrowheads="1"/>
          </p:cNvSpPr>
          <p:nvPr>
            <p:ph type="sldNum" sz="quarter" idx="4"/>
          </p:nvPr>
        </p:nvSpPr>
        <p:spPr bwMode="auto">
          <a:xfrm>
            <a:off x="6553200" y="6553200"/>
            <a:ext cx="2133600" cy="30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solidFill>
                  <a:srgbClr val="0066FF"/>
                </a:solidFill>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CB13367F-866B-48EB-9542-916BC7CBDA29}" type="slidenum">
              <a:rPr kumimoji="0" lang="en-IN" altLang="en-US" sz="1200" b="0" i="0" u="none" strike="noStrike" kern="1200" cap="none" spc="0" normalizeH="0" baseline="0" noProof="0" smtClean="0">
                <a:ln>
                  <a:noFill/>
                </a:ln>
                <a:solidFill>
                  <a:srgbClr val="0066FF"/>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en-IN" altLang="en-US" sz="1200" b="0" i="0" u="none" strike="noStrike" kern="1200" cap="none" spc="0" normalizeH="0" baseline="0" noProof="0" smtClean="0">
              <a:ln>
                <a:noFill/>
              </a:ln>
              <a:solidFill>
                <a:srgbClr val="0066FF"/>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2941062708"/>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mc:AlternateContent xmlns:mc="http://schemas.openxmlformats.org/markup-compatibility/2006" xmlns:p14="http://schemas.microsoft.com/office/powerpoint/2010/main">
    <mc:Choice Requires="p14">
      <p:transition p14:dur="0"/>
    </mc:Choice>
    <mc:Fallback xmlns="">
      <p:transition/>
    </mc:Fallback>
  </mc:AlternateContent>
  <p:hf hdr="0"/>
  <p:txStyles>
    <p:titleStyle>
      <a:lvl1pPr algn="l" rtl="0" eaLnBrk="0" fontAlgn="base" hangingPunct="0">
        <a:spcBef>
          <a:spcPct val="0"/>
        </a:spcBef>
        <a:spcAft>
          <a:spcPct val="0"/>
        </a:spcAft>
        <a:defRPr sz="4400" b="1">
          <a:solidFill>
            <a:srgbClr val="0066FF"/>
          </a:solidFill>
          <a:latin typeface="+mj-lt"/>
          <a:ea typeface="+mj-ea"/>
          <a:cs typeface="+mj-cs"/>
        </a:defRPr>
      </a:lvl1pPr>
      <a:lvl2pPr algn="l" rtl="0" eaLnBrk="0" fontAlgn="base" hangingPunct="0">
        <a:spcBef>
          <a:spcPct val="0"/>
        </a:spcBef>
        <a:spcAft>
          <a:spcPct val="0"/>
        </a:spcAft>
        <a:defRPr sz="4400" b="1">
          <a:solidFill>
            <a:srgbClr val="0066FF"/>
          </a:solidFill>
          <a:latin typeface="Arial" charset="0"/>
        </a:defRPr>
      </a:lvl2pPr>
      <a:lvl3pPr algn="l" rtl="0" eaLnBrk="0" fontAlgn="base" hangingPunct="0">
        <a:spcBef>
          <a:spcPct val="0"/>
        </a:spcBef>
        <a:spcAft>
          <a:spcPct val="0"/>
        </a:spcAft>
        <a:defRPr sz="4400" b="1">
          <a:solidFill>
            <a:srgbClr val="0066FF"/>
          </a:solidFill>
          <a:latin typeface="Arial" charset="0"/>
        </a:defRPr>
      </a:lvl3pPr>
      <a:lvl4pPr algn="l" rtl="0" eaLnBrk="0" fontAlgn="base" hangingPunct="0">
        <a:spcBef>
          <a:spcPct val="0"/>
        </a:spcBef>
        <a:spcAft>
          <a:spcPct val="0"/>
        </a:spcAft>
        <a:defRPr sz="4400" b="1">
          <a:solidFill>
            <a:srgbClr val="0066FF"/>
          </a:solidFill>
          <a:latin typeface="Arial" charset="0"/>
        </a:defRPr>
      </a:lvl4pPr>
      <a:lvl5pPr algn="l" rtl="0" eaLnBrk="0" fontAlgn="base" hangingPunct="0">
        <a:spcBef>
          <a:spcPct val="0"/>
        </a:spcBef>
        <a:spcAft>
          <a:spcPct val="0"/>
        </a:spcAft>
        <a:defRPr sz="4400" b="1">
          <a:solidFill>
            <a:srgbClr val="0066FF"/>
          </a:solidFill>
          <a:latin typeface="Arial" charset="0"/>
        </a:defRPr>
      </a:lvl5pPr>
      <a:lvl6pPr marL="457200" algn="l" rtl="0" eaLnBrk="1" fontAlgn="base" hangingPunct="1">
        <a:spcBef>
          <a:spcPct val="0"/>
        </a:spcBef>
        <a:spcAft>
          <a:spcPct val="0"/>
        </a:spcAft>
        <a:defRPr sz="4400" b="1">
          <a:solidFill>
            <a:srgbClr val="0066FF"/>
          </a:solidFill>
          <a:latin typeface="Arial" charset="0"/>
        </a:defRPr>
      </a:lvl6pPr>
      <a:lvl7pPr marL="914400" algn="l" rtl="0" eaLnBrk="1" fontAlgn="base" hangingPunct="1">
        <a:spcBef>
          <a:spcPct val="0"/>
        </a:spcBef>
        <a:spcAft>
          <a:spcPct val="0"/>
        </a:spcAft>
        <a:defRPr sz="4400" b="1">
          <a:solidFill>
            <a:srgbClr val="0066FF"/>
          </a:solidFill>
          <a:latin typeface="Arial" charset="0"/>
        </a:defRPr>
      </a:lvl7pPr>
      <a:lvl8pPr marL="1371600" algn="l" rtl="0" eaLnBrk="1" fontAlgn="base" hangingPunct="1">
        <a:spcBef>
          <a:spcPct val="0"/>
        </a:spcBef>
        <a:spcAft>
          <a:spcPct val="0"/>
        </a:spcAft>
        <a:defRPr sz="4400" b="1">
          <a:solidFill>
            <a:srgbClr val="0066FF"/>
          </a:solidFill>
          <a:latin typeface="Arial" charset="0"/>
        </a:defRPr>
      </a:lvl8pPr>
      <a:lvl9pPr marL="1828800" algn="l" rtl="0" eaLnBrk="1" fontAlgn="base" hangingPunct="1">
        <a:spcBef>
          <a:spcPct val="0"/>
        </a:spcBef>
        <a:spcAft>
          <a:spcPct val="0"/>
        </a:spcAft>
        <a:defRPr sz="4400" b="1">
          <a:solidFill>
            <a:srgbClr val="0066FF"/>
          </a:solidFill>
          <a:latin typeface="Arial" charset="0"/>
        </a:defRPr>
      </a:lvl9pPr>
    </p:titleStyle>
    <p:bodyStyle>
      <a:lvl1pPr marL="342900" indent="-342900" algn="l" rtl="0" eaLnBrk="0" fontAlgn="base" hangingPunct="0">
        <a:spcBef>
          <a:spcPct val="20000"/>
        </a:spcBef>
        <a:spcAft>
          <a:spcPct val="0"/>
        </a:spcAft>
        <a:buClr>
          <a:srgbClr val="0066FF"/>
        </a:buClr>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lr>
          <a:srgbClr val="0066FF"/>
        </a:buClr>
        <a:buChar char="–"/>
        <a:defRPr sz="2800">
          <a:solidFill>
            <a:schemeClr val="tx1"/>
          </a:solidFill>
          <a:latin typeface="+mn-lt"/>
        </a:defRPr>
      </a:lvl2pPr>
      <a:lvl3pPr marL="1143000" indent="-228600" algn="l" rtl="0" eaLnBrk="0" fontAlgn="base" hangingPunct="0">
        <a:spcBef>
          <a:spcPct val="20000"/>
        </a:spcBef>
        <a:spcAft>
          <a:spcPct val="0"/>
        </a:spcAft>
        <a:buClr>
          <a:srgbClr val="0066FF"/>
        </a:buClr>
        <a:buChar char="•"/>
        <a:defRPr sz="2400">
          <a:solidFill>
            <a:schemeClr val="tx1"/>
          </a:solidFill>
          <a:latin typeface="+mn-lt"/>
        </a:defRPr>
      </a:lvl3pPr>
      <a:lvl4pPr marL="1600200" indent="-228600" algn="l" rtl="0" eaLnBrk="0" fontAlgn="base" hangingPunct="0">
        <a:spcBef>
          <a:spcPct val="20000"/>
        </a:spcBef>
        <a:spcAft>
          <a:spcPct val="0"/>
        </a:spcAft>
        <a:buClr>
          <a:srgbClr val="0066FF"/>
        </a:buClr>
        <a:buChar char="–"/>
        <a:defRPr sz="2000">
          <a:solidFill>
            <a:schemeClr val="tx1"/>
          </a:solidFill>
          <a:latin typeface="+mn-lt"/>
        </a:defRPr>
      </a:lvl4pPr>
      <a:lvl5pPr marL="2057400" indent="-228600" algn="l" rtl="0" eaLnBrk="0" fontAlgn="base" hangingPunct="0">
        <a:spcBef>
          <a:spcPct val="20000"/>
        </a:spcBef>
        <a:spcAft>
          <a:spcPct val="0"/>
        </a:spcAft>
        <a:buClr>
          <a:srgbClr val="0066FF"/>
        </a:buClr>
        <a:buChar char="»"/>
        <a:defRPr sz="2000">
          <a:solidFill>
            <a:schemeClr val="tx1"/>
          </a:solidFill>
          <a:latin typeface="+mn-lt"/>
        </a:defRPr>
      </a:lvl5pPr>
      <a:lvl6pPr marL="2514600" indent="-228600" algn="l" rtl="0" eaLnBrk="1" fontAlgn="base" hangingPunct="1">
        <a:spcBef>
          <a:spcPct val="20000"/>
        </a:spcBef>
        <a:spcAft>
          <a:spcPct val="0"/>
        </a:spcAft>
        <a:buClr>
          <a:srgbClr val="0066FF"/>
        </a:buClr>
        <a:buChar char="»"/>
        <a:defRPr sz="2000">
          <a:solidFill>
            <a:schemeClr val="tx1"/>
          </a:solidFill>
          <a:latin typeface="+mn-lt"/>
        </a:defRPr>
      </a:lvl6pPr>
      <a:lvl7pPr marL="2971800" indent="-228600" algn="l" rtl="0" eaLnBrk="1" fontAlgn="base" hangingPunct="1">
        <a:spcBef>
          <a:spcPct val="20000"/>
        </a:spcBef>
        <a:spcAft>
          <a:spcPct val="0"/>
        </a:spcAft>
        <a:buClr>
          <a:srgbClr val="0066FF"/>
        </a:buClr>
        <a:buChar char="»"/>
        <a:defRPr sz="2000">
          <a:solidFill>
            <a:schemeClr val="tx1"/>
          </a:solidFill>
          <a:latin typeface="+mn-lt"/>
        </a:defRPr>
      </a:lvl7pPr>
      <a:lvl8pPr marL="3429000" indent="-228600" algn="l" rtl="0" eaLnBrk="1" fontAlgn="base" hangingPunct="1">
        <a:spcBef>
          <a:spcPct val="20000"/>
        </a:spcBef>
        <a:spcAft>
          <a:spcPct val="0"/>
        </a:spcAft>
        <a:buClr>
          <a:srgbClr val="0066FF"/>
        </a:buClr>
        <a:buChar char="»"/>
        <a:defRPr sz="2000">
          <a:solidFill>
            <a:schemeClr val="tx1"/>
          </a:solidFill>
          <a:latin typeface="+mn-lt"/>
        </a:defRPr>
      </a:lvl8pPr>
      <a:lvl9pPr marL="3886200" indent="-228600" algn="l" rtl="0" eaLnBrk="1" fontAlgn="base" hangingPunct="1">
        <a:spcBef>
          <a:spcPct val="20000"/>
        </a:spcBef>
        <a:spcAft>
          <a:spcPct val="0"/>
        </a:spcAft>
        <a:buClr>
          <a:srgbClr val="0066FF"/>
        </a:buClr>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file:///D:\CLASS%20ROOM%20EVALUATION\&#9654;%20examples%20of%20formative%20evaluation.mp4" TargetMode="External"/><Relationship Id="rId1" Type="http://schemas.microsoft.com/office/2007/relationships/media" Target="file:///D:\CLASS%20ROOM%20EVALUATION\&#9654;%20examples%20of%20formative%20evaluation.mp4" TargetMode="External"/><Relationship Id="rId5" Type="http://schemas.openxmlformats.org/officeDocument/2006/relationships/image" Target="../media/image7.png"/><Relationship Id="rId4" Type="http://schemas.openxmlformats.org/officeDocument/2006/relationships/hyperlink" Target="&#9654;%20examples%20of%20formative%20evaluation.mp4" TargetMode="External"/></Relationships>
</file>

<file path=ppt/slides/_rels/slide12.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24.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3" descr="C:\Users\Dr. Mihir Kumar\Desktop\Grading\assessment_100915_03_daa_hr2400x1600.jpg"/>
          <p:cNvPicPr>
            <a:picLocks noChangeAspect="1" noChangeArrowheads="1"/>
          </p:cNvPicPr>
          <p:nvPr/>
        </p:nvPicPr>
        <p:blipFill>
          <a:blip r:embed="rId2">
            <a:extLst>
              <a:ext uri="{28A0092B-C50C-407E-A947-70E740481C1C}">
                <a14:useLocalDpi xmlns:a14="http://schemas.microsoft.com/office/drawing/2010/main" val="0"/>
              </a:ext>
            </a:extLst>
          </a:blip>
          <a:srcRect r="10370"/>
          <a:stretch>
            <a:fillRect/>
          </a:stretch>
        </p:blipFill>
        <p:spPr bwMode="auto">
          <a:xfrm>
            <a:off x="0" y="0"/>
            <a:ext cx="92202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39" name="Title 1"/>
          <p:cNvSpPr>
            <a:spLocks noGrp="1"/>
          </p:cNvSpPr>
          <p:nvPr>
            <p:ph type="ctrTitle"/>
          </p:nvPr>
        </p:nvSpPr>
        <p:spPr>
          <a:xfrm>
            <a:off x="1304925" y="269875"/>
            <a:ext cx="6892925" cy="1101725"/>
          </a:xfrm>
        </p:spPr>
        <p:txBody>
          <a:bodyPr>
            <a:noAutofit/>
          </a:bodyPr>
          <a:lstStyle/>
          <a:p>
            <a:pPr eaLnBrk="1" hangingPunct="1"/>
            <a:r>
              <a:rPr lang="en-IN" altLang="en-US" sz="8000" b="1" dirty="0" smtClean="0">
                <a:solidFill>
                  <a:schemeClr val="bg1"/>
                </a:solidFill>
              </a:rPr>
              <a:t>EVALUATION</a:t>
            </a:r>
          </a:p>
        </p:txBody>
      </p:sp>
      <p:sp>
        <p:nvSpPr>
          <p:cNvPr id="14340" name="Subtitle 2"/>
          <p:cNvSpPr>
            <a:spLocks noGrp="1"/>
          </p:cNvSpPr>
          <p:nvPr>
            <p:ph type="subTitle" idx="1"/>
          </p:nvPr>
        </p:nvSpPr>
        <p:spPr>
          <a:xfrm>
            <a:off x="5617029" y="5205460"/>
            <a:ext cx="3331028" cy="960209"/>
          </a:xfrm>
        </p:spPr>
        <p:txBody>
          <a:bodyPr>
            <a:normAutofit fontScale="85000" lnSpcReduction="10000"/>
          </a:bodyPr>
          <a:lstStyle/>
          <a:p>
            <a:pPr algn="l" eaLnBrk="1" hangingPunct="1">
              <a:spcBef>
                <a:spcPct val="0"/>
              </a:spcBef>
            </a:pPr>
            <a:r>
              <a:rPr lang="en-US" altLang="en-US" b="1" dirty="0" smtClean="0">
                <a:solidFill>
                  <a:schemeClr val="tx1"/>
                </a:solidFill>
              </a:rPr>
              <a:t>Prof. S K BAWA</a:t>
            </a:r>
          </a:p>
          <a:p>
            <a:pPr algn="l" eaLnBrk="1" hangingPunct="1">
              <a:spcBef>
                <a:spcPct val="0"/>
              </a:spcBef>
            </a:pPr>
            <a:r>
              <a:rPr lang="en-US" altLang="en-US" dirty="0" smtClean="0"/>
              <a:t>Central University of Punjab</a:t>
            </a:r>
          </a:p>
          <a:p>
            <a:pPr algn="l" eaLnBrk="1" hangingPunct="1">
              <a:spcBef>
                <a:spcPct val="0"/>
              </a:spcBef>
            </a:pPr>
            <a:r>
              <a:rPr lang="en-US" altLang="en-US" dirty="0" smtClean="0">
                <a:solidFill>
                  <a:schemeClr val="tx1"/>
                </a:solidFill>
              </a:rPr>
              <a:t>Bathinda</a:t>
            </a:r>
            <a:endParaRPr lang="en-IN" altLang="en-US" dirty="0" smtClean="0">
              <a:solidFill>
                <a:schemeClr val="tx1"/>
              </a:solidFill>
            </a:endParaRPr>
          </a:p>
        </p:txBody>
      </p:sp>
    </p:spTree>
    <p:extLst>
      <p:ext uri="{BB962C8B-B14F-4D97-AF65-F5344CB8AC3E}">
        <p14:creationId xmlns:p14="http://schemas.microsoft.com/office/powerpoint/2010/main" val="102355388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Content Placeholder 2"/>
          <p:cNvSpPr>
            <a:spLocks noGrp="1"/>
          </p:cNvSpPr>
          <p:nvPr>
            <p:ph idx="1"/>
          </p:nvPr>
        </p:nvSpPr>
        <p:spPr>
          <a:xfrm>
            <a:off x="628650" y="2417763"/>
            <a:ext cx="7886700" cy="4351337"/>
          </a:xfrm>
        </p:spPr>
        <p:txBody>
          <a:bodyPr>
            <a:normAutofit lnSpcReduction="10000"/>
          </a:bodyPr>
          <a:lstStyle/>
          <a:p>
            <a:pPr algn="just" eaLnBrk="1" hangingPunct="1">
              <a:lnSpc>
                <a:spcPct val="100000"/>
              </a:lnSpc>
              <a:spcBef>
                <a:spcPts val="1200"/>
              </a:spcBef>
              <a:spcAft>
                <a:spcPts val="1200"/>
              </a:spcAft>
            </a:pPr>
            <a:r>
              <a:rPr lang="en-US" altLang="zh-CN" sz="3000" smtClean="0">
                <a:latin typeface="Bookman Old Style" panose="02050604050505020204" pitchFamily="18" charset="0"/>
              </a:rPr>
              <a:t>Encourages teaching as a </a:t>
            </a:r>
            <a:r>
              <a:rPr lang="en-US" altLang="zh-CN" sz="3000" b="1" smtClean="0">
                <a:latin typeface="Bookman Old Style" panose="02050604050505020204" pitchFamily="18" charset="0"/>
              </a:rPr>
              <a:t>formative</a:t>
            </a:r>
            <a:r>
              <a:rPr lang="en-US" altLang="zh-CN" sz="3000" smtClean="0">
                <a:latin typeface="Bookman Old Style" panose="02050604050505020204" pitchFamily="18" charset="0"/>
              </a:rPr>
              <a:t> process</a:t>
            </a:r>
          </a:p>
          <a:p>
            <a:pPr algn="just" eaLnBrk="1" hangingPunct="1">
              <a:lnSpc>
                <a:spcPct val="100000"/>
              </a:lnSpc>
              <a:spcBef>
                <a:spcPts val="1200"/>
              </a:spcBef>
              <a:spcAft>
                <a:spcPts val="1200"/>
              </a:spcAft>
            </a:pPr>
            <a:r>
              <a:rPr lang="en-US" altLang="zh-CN" sz="3000" smtClean="0">
                <a:latin typeface="Bookman Old Style" panose="02050604050505020204" pitchFamily="18" charset="0"/>
              </a:rPr>
              <a:t>Students become </a:t>
            </a:r>
            <a:r>
              <a:rPr lang="en-US" altLang="zh-CN" sz="3000" b="1" smtClean="0">
                <a:latin typeface="Bookman Old Style" panose="02050604050505020204" pitchFamily="18" charset="0"/>
              </a:rPr>
              <a:t>monitors</a:t>
            </a:r>
            <a:r>
              <a:rPr lang="en-US" altLang="zh-CN" sz="3000" smtClean="0">
                <a:latin typeface="Bookman Old Style" panose="02050604050505020204" pitchFamily="18" charset="0"/>
              </a:rPr>
              <a:t> of their own learning</a:t>
            </a:r>
          </a:p>
          <a:p>
            <a:pPr algn="just" eaLnBrk="1" hangingPunct="1">
              <a:lnSpc>
                <a:spcPct val="100000"/>
              </a:lnSpc>
              <a:spcBef>
                <a:spcPts val="1200"/>
              </a:spcBef>
              <a:spcAft>
                <a:spcPts val="1200"/>
              </a:spcAft>
            </a:pPr>
            <a:r>
              <a:rPr lang="en-US" altLang="zh-CN" sz="3000" smtClean="0">
                <a:latin typeface="Bookman Old Style" panose="02050604050505020204" pitchFamily="18" charset="0"/>
              </a:rPr>
              <a:t>Illuminates needed </a:t>
            </a:r>
            <a:r>
              <a:rPr lang="en-US" altLang="zh-CN" sz="3000" b="1" smtClean="0">
                <a:latin typeface="Bookman Old Style" panose="02050604050505020204" pitchFamily="18" charset="0"/>
              </a:rPr>
              <a:t>study skills</a:t>
            </a:r>
          </a:p>
          <a:p>
            <a:pPr algn="just" eaLnBrk="1" hangingPunct="1">
              <a:lnSpc>
                <a:spcPct val="100000"/>
              </a:lnSpc>
              <a:spcBef>
                <a:spcPts val="1200"/>
              </a:spcBef>
              <a:spcAft>
                <a:spcPts val="1200"/>
              </a:spcAft>
            </a:pPr>
            <a:r>
              <a:rPr lang="en-US" altLang="zh-CN" sz="3000" smtClean="0">
                <a:latin typeface="Bookman Old Style" panose="02050604050505020204" pitchFamily="18" charset="0"/>
              </a:rPr>
              <a:t>Demonstrates teacher </a:t>
            </a:r>
            <a:r>
              <a:rPr lang="en-US" altLang="zh-CN" sz="3000" b="1" smtClean="0">
                <a:latin typeface="Bookman Old Style" panose="02050604050505020204" pitchFamily="18" charset="0"/>
              </a:rPr>
              <a:t>cares</a:t>
            </a:r>
            <a:r>
              <a:rPr lang="en-US" altLang="zh-CN" sz="3000" smtClean="0">
                <a:latin typeface="Bookman Old Style" panose="02050604050505020204" pitchFamily="18" charset="0"/>
              </a:rPr>
              <a:t> about student learning </a:t>
            </a:r>
          </a:p>
          <a:p>
            <a:pPr algn="just" eaLnBrk="1" hangingPunct="1">
              <a:lnSpc>
                <a:spcPct val="100000"/>
              </a:lnSpc>
              <a:spcBef>
                <a:spcPts val="1200"/>
              </a:spcBef>
              <a:spcAft>
                <a:spcPts val="1200"/>
              </a:spcAft>
            </a:pPr>
            <a:endParaRPr lang="en-GB" altLang="en-US" sz="3000" smtClean="0"/>
          </a:p>
          <a:p>
            <a:pPr algn="just" eaLnBrk="1" hangingPunct="1">
              <a:lnSpc>
                <a:spcPct val="100000"/>
              </a:lnSpc>
              <a:spcBef>
                <a:spcPts val="1200"/>
              </a:spcBef>
              <a:spcAft>
                <a:spcPts val="1200"/>
              </a:spcAft>
            </a:pPr>
            <a:endParaRPr lang="en-GB" altLang="en-US" smtClean="0"/>
          </a:p>
        </p:txBody>
      </p:sp>
      <p:pic>
        <p:nvPicPr>
          <p:cNvPr id="19459" name="Picture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008188" y="153988"/>
            <a:ext cx="5127625" cy="2073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2083898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Content Placeholder 2"/>
          <p:cNvSpPr>
            <a:spLocks noGrp="1"/>
          </p:cNvSpPr>
          <p:nvPr>
            <p:ph idx="1"/>
          </p:nvPr>
        </p:nvSpPr>
        <p:spPr/>
        <p:txBody>
          <a:bodyPr/>
          <a:lstStyle/>
          <a:p>
            <a:pPr eaLnBrk="1" hangingPunct="1"/>
            <a:r>
              <a:rPr lang="en-GB" altLang="en-US" smtClean="0">
                <a:hlinkClick r:id="rId4" action="ppaction://hlinkfile"/>
              </a:rPr>
              <a:t>video</a:t>
            </a:r>
          </a:p>
        </p:txBody>
      </p:sp>
      <p:pic>
        <p:nvPicPr>
          <p:cNvPr id="2" name="▶ examples of formative evaluation.mp4">
            <a:hlinkClick r:id="" action="ppaction://media"/>
          </p:cNvPr>
          <p:cNvPicPr>
            <a:picLocks noChangeAspect="1"/>
          </p:cNvPicPr>
          <p:nvPr>
            <a:videoFile r:link="rId2"/>
            <p:extLst>
              <p:ext uri="{DAA4B4D4-6D71-4841-9C94-3DE7FCFB9230}">
                <p14:media xmlns:p14="http://schemas.microsoft.com/office/powerpoint/2010/main" r:link="rId1"/>
              </p:ext>
            </p:extLst>
          </p:nvPr>
        </p:nvPicPr>
        <p:blipFill>
          <a:blip r:embed="rId5">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9553852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restart="whenNotActive" fill="hold" evtFilter="cancelBubble" nodeType="interactiveSeq">
                <p:stCondLst>
                  <p:cond evt="onClick" delay="0">
                    <p:tgtEl>
                      <p:spTgt spid="2"/>
                    </p:tgtEl>
                  </p:cond>
                </p:stCondLst>
                <p:endSync evt="end" delay="0">
                  <p:rtn val="all"/>
                </p:endSync>
                <p:childTnLst>
                  <p:par>
                    <p:cTn id="3" fill="hold" nodeType="clickPar">
                      <p:stCondLst>
                        <p:cond delay="0"/>
                      </p:stCondLst>
                      <p:childTnLst>
                        <p:par>
                          <p:cTn id="4" fill="hold" nodeType="withGroup">
                            <p:stCondLst>
                              <p:cond delay="0"/>
                            </p:stCondLst>
                            <p:childTnLst>
                              <p:par>
                                <p:cTn id="5" presetID="2" presetClass="mediacall" presetSubtype="0" fill="hold" nodeType="clickEffect">
                                  <p:stCondLst>
                                    <p:cond delay="0"/>
                                  </p:stCondLst>
                                  <p:childTnLst>
                                    <p:cmd type="call" cmd="togglePause">
                                      <p:cBhvr>
                                        <p:cTn id="6" dur="1" fill="hold"/>
                                        <p:tgtEl>
                                          <p:spTgt spid="2"/>
                                        </p:tgtEl>
                                      </p:cBhvr>
                                    </p:cmd>
                                  </p:childTnLst>
                                </p:cTn>
                              </p:par>
                            </p:childTnLst>
                          </p:cTn>
                        </p:par>
                      </p:childTnLst>
                    </p:cTn>
                  </p:par>
                </p:childTnLst>
              </p:cTn>
              <p:nextCondLst>
                <p:cond evt="onClick" delay="0">
                  <p:tgtEl>
                    <p:spTgt spid="2"/>
                  </p:tgtEl>
                </p:cond>
              </p:nextCondLst>
            </p:seq>
            <p:video>
              <p:cMediaNode vol="80000">
                <p:cTn id="7" fill="hold" display="0">
                  <p:stCondLst>
                    <p:cond delay="indefinite"/>
                  </p:stCondLst>
                </p:cTn>
                <p:tgtEl>
                  <p:spTgt spid="2"/>
                </p:tgtEl>
              </p:cMediaNode>
            </p:video>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a:xfrm>
            <a:off x="849085" y="300446"/>
            <a:ext cx="7785463" cy="1824821"/>
          </a:xfrm>
        </p:spPr>
        <p:txBody>
          <a:bodyPr>
            <a:normAutofit/>
          </a:bodyPr>
          <a:lstStyle/>
          <a:p>
            <a:pPr eaLnBrk="1" hangingPunct="1"/>
            <a:r>
              <a:rPr lang="en-US" altLang="en-US" sz="4500" b="1" dirty="0">
                <a:latin typeface="Bookman Old Style" panose="02050604050505020204" pitchFamily="18" charset="0"/>
              </a:rPr>
              <a:t>Process of</a:t>
            </a:r>
            <a:r>
              <a:rPr lang="en-US" altLang="en-US" b="1" dirty="0" smtClean="0">
                <a:latin typeface="Bookman Old Style" panose="02050604050505020204" pitchFamily="18" charset="0"/>
              </a:rPr>
              <a:t/>
            </a:r>
            <a:br>
              <a:rPr lang="en-US" altLang="en-US" b="1" dirty="0" smtClean="0">
                <a:latin typeface="Bookman Old Style" panose="02050604050505020204" pitchFamily="18" charset="0"/>
              </a:rPr>
            </a:br>
            <a:r>
              <a:rPr lang="en-US" altLang="en-US" sz="2100" b="1" dirty="0">
                <a:latin typeface="Bookman Old Style" panose="02050604050505020204" pitchFamily="18" charset="0"/>
              </a:rPr>
              <a:t>MEASUREMENT/EVALUATION/ASSESSMENT</a:t>
            </a:r>
          </a:p>
        </p:txBody>
      </p:sp>
      <p:pic>
        <p:nvPicPr>
          <p:cNvPr id="22531"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a:xfrm>
            <a:off x="2002818" y="2384618"/>
            <a:ext cx="4582326" cy="3676548"/>
          </a:xfrm>
        </p:spPr>
      </p:pic>
    </p:spTree>
    <p:extLst>
      <p:ext uri="{BB962C8B-B14F-4D97-AF65-F5344CB8AC3E}">
        <p14:creationId xmlns:p14="http://schemas.microsoft.com/office/powerpoint/2010/main" val="233213635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a:xfrm>
            <a:off x="219075" y="174625"/>
            <a:ext cx="7886700" cy="835025"/>
          </a:xfrm>
        </p:spPr>
        <p:txBody>
          <a:bodyPr rtlCol="0">
            <a:normAutofit fontScale="90000"/>
          </a:bodyPr>
          <a:lstStyle/>
          <a:p>
            <a:pPr eaLnBrk="1" fontAlgn="auto" hangingPunct="1">
              <a:spcAft>
                <a:spcPts val="0"/>
              </a:spcAft>
              <a:defRPr/>
            </a:pPr>
            <a:r>
              <a:rPr lang="en-GB" b="1" dirty="0" smtClean="0">
                <a:latin typeface="Bookman Old Style" panose="02050604050505020204" pitchFamily="18" charset="0"/>
              </a:rPr>
              <a:t/>
            </a:r>
            <a:br>
              <a:rPr lang="en-GB" b="1" dirty="0" smtClean="0">
                <a:latin typeface="Bookman Old Style" panose="02050604050505020204" pitchFamily="18" charset="0"/>
              </a:rPr>
            </a:br>
            <a:r>
              <a:rPr lang="en-GB" b="1" dirty="0" smtClean="0">
                <a:latin typeface="Bookman Old Style" panose="02050604050505020204" pitchFamily="18" charset="0"/>
              </a:rPr>
              <a:t>Learning Level </a:t>
            </a:r>
            <a:r>
              <a:rPr lang="en-GB" b="1" dirty="0" smtClean="0"/>
              <a:t/>
            </a:r>
            <a:br>
              <a:rPr lang="en-GB" b="1" dirty="0" smtClean="0"/>
            </a:br>
            <a:endParaRPr lang="en-GB" dirty="0" smtClean="0"/>
          </a:p>
        </p:txBody>
      </p:sp>
      <p:graphicFrame>
        <p:nvGraphicFramePr>
          <p:cNvPr id="3" name="Content Placeholder 2"/>
          <p:cNvGraphicFramePr>
            <a:graphicFrameLocks noGrp="1"/>
          </p:cNvGraphicFramePr>
          <p:nvPr>
            <p:ph idx="1"/>
          </p:nvPr>
        </p:nvGraphicFramePr>
        <p:xfrm>
          <a:off x="717052" y="873457"/>
          <a:ext cx="7935627" cy="590948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02442144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a:xfrm>
            <a:off x="219075" y="174625"/>
            <a:ext cx="7886700" cy="835025"/>
          </a:xfrm>
        </p:spPr>
        <p:txBody>
          <a:bodyPr rtlCol="0">
            <a:normAutofit fontScale="90000"/>
          </a:bodyPr>
          <a:lstStyle/>
          <a:p>
            <a:pPr eaLnBrk="1" fontAlgn="auto" hangingPunct="1">
              <a:spcAft>
                <a:spcPts val="0"/>
              </a:spcAft>
              <a:defRPr/>
            </a:pPr>
            <a:r>
              <a:rPr lang="en-GB" b="1" dirty="0" smtClean="0">
                <a:latin typeface="Bookman Old Style" panose="02050604050505020204" pitchFamily="18" charset="0"/>
              </a:rPr>
              <a:t/>
            </a:r>
            <a:br>
              <a:rPr lang="en-GB" b="1" dirty="0" smtClean="0">
                <a:latin typeface="Bookman Old Style" panose="02050604050505020204" pitchFamily="18" charset="0"/>
              </a:rPr>
            </a:br>
            <a:r>
              <a:rPr lang="en-GB" b="1" dirty="0" smtClean="0">
                <a:latin typeface="Bookman Old Style" panose="02050604050505020204" pitchFamily="18" charset="0"/>
              </a:rPr>
              <a:t>Teaching Level </a:t>
            </a:r>
            <a:r>
              <a:rPr lang="en-GB" b="1" dirty="0" smtClean="0"/>
              <a:t/>
            </a:r>
            <a:br>
              <a:rPr lang="en-GB" b="1" dirty="0" smtClean="0"/>
            </a:br>
            <a:endParaRPr lang="en-GB" dirty="0" smtClean="0"/>
          </a:p>
        </p:txBody>
      </p:sp>
      <p:graphicFrame>
        <p:nvGraphicFramePr>
          <p:cNvPr id="3" name="Content Placeholder 2"/>
          <p:cNvGraphicFramePr>
            <a:graphicFrameLocks noGrp="1"/>
          </p:cNvGraphicFramePr>
          <p:nvPr>
            <p:ph idx="1"/>
          </p:nvPr>
        </p:nvGraphicFramePr>
        <p:xfrm>
          <a:off x="717052" y="873457"/>
          <a:ext cx="7935627" cy="590948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22366472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a:xfrm>
            <a:off x="711200" y="365125"/>
            <a:ext cx="7886700" cy="1325563"/>
          </a:xfrm>
        </p:spPr>
        <p:txBody>
          <a:bodyPr/>
          <a:lstStyle/>
          <a:p>
            <a:pPr algn="ctr" eaLnBrk="1" hangingPunct="1"/>
            <a:r>
              <a:rPr lang="en-GB" altLang="en-US" sz="3600" b="1" smtClean="0">
                <a:latin typeface="Bookman Old Style" panose="02050604050505020204" pitchFamily="18" charset="0"/>
              </a:rPr>
              <a:t>Guidance and counselling level</a:t>
            </a:r>
            <a:r>
              <a:rPr lang="en-GB" altLang="en-US" sz="3600" smtClean="0">
                <a:latin typeface="Bookman Old Style" panose="02050604050505020204" pitchFamily="18" charset="0"/>
              </a:rPr>
              <a:t> </a:t>
            </a:r>
            <a:r>
              <a:rPr lang="en-GB" altLang="en-US" sz="3600" b="1" smtClean="0">
                <a:latin typeface="Bookman Old Style" panose="02050604050505020204" pitchFamily="18" charset="0"/>
              </a:rPr>
              <a:t/>
            </a:r>
            <a:br>
              <a:rPr lang="en-GB" altLang="en-US" sz="3600" b="1" smtClean="0">
                <a:latin typeface="Bookman Old Style" panose="02050604050505020204" pitchFamily="18" charset="0"/>
              </a:rPr>
            </a:br>
            <a:endParaRPr lang="en-GB" altLang="en-US" sz="3600" smtClean="0">
              <a:latin typeface="Bookman Old Style" panose="02050604050505020204" pitchFamily="18" charset="0"/>
            </a:endParaRPr>
          </a:p>
        </p:txBody>
      </p:sp>
      <p:graphicFrame>
        <p:nvGraphicFramePr>
          <p:cNvPr id="2" name="Content Placeholder 1"/>
          <p:cNvGraphicFramePr>
            <a:graphicFrameLocks noGrp="1"/>
          </p:cNvGraphicFramePr>
          <p:nvPr>
            <p:ph idx="1"/>
          </p:nvPr>
        </p:nvGraphicFramePr>
        <p:xfrm>
          <a:off x="0" y="1528549"/>
          <a:ext cx="9144000" cy="470847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52321331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a:xfrm>
            <a:off x="1112838" y="106363"/>
            <a:ext cx="7515225" cy="1439862"/>
          </a:xfrm>
        </p:spPr>
        <p:txBody>
          <a:bodyPr/>
          <a:lstStyle/>
          <a:p>
            <a:pPr eaLnBrk="1" hangingPunct="1"/>
            <a:r>
              <a:rPr lang="en-GB" altLang="en-US" sz="3600" b="1" smtClean="0">
                <a:latin typeface="Bookman Old Style" panose="02050604050505020204" pitchFamily="18" charset="0"/>
              </a:rPr>
              <a:t>Curriculum development level </a:t>
            </a:r>
          </a:p>
        </p:txBody>
      </p:sp>
      <p:graphicFrame>
        <p:nvGraphicFramePr>
          <p:cNvPr id="2" name="Content Placeholder 1"/>
          <p:cNvGraphicFramePr>
            <a:graphicFrameLocks noGrp="1"/>
          </p:cNvGraphicFramePr>
          <p:nvPr>
            <p:ph idx="1"/>
          </p:nvPr>
        </p:nvGraphicFramePr>
        <p:xfrm>
          <a:off x="914401" y="1665027"/>
          <a:ext cx="8065827" cy="43399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48191259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a:xfrm>
            <a:off x="812800" y="412750"/>
            <a:ext cx="7515225" cy="1179513"/>
          </a:xfrm>
        </p:spPr>
        <p:txBody>
          <a:bodyPr/>
          <a:lstStyle/>
          <a:p>
            <a:pPr algn="ctr" eaLnBrk="1" hangingPunct="1"/>
            <a:r>
              <a:rPr lang="en-GB" altLang="en-US" b="1" smtClean="0">
                <a:latin typeface="Bookman Old Style" panose="02050604050505020204" pitchFamily="18" charset="0"/>
              </a:rPr>
              <a:t>Administration level </a:t>
            </a:r>
          </a:p>
        </p:txBody>
      </p:sp>
      <p:graphicFrame>
        <p:nvGraphicFramePr>
          <p:cNvPr id="2" name="Content Placeholder 1"/>
          <p:cNvGraphicFramePr>
            <a:graphicFrameLocks noGrp="1"/>
          </p:cNvGraphicFramePr>
          <p:nvPr>
            <p:ph idx="1"/>
          </p:nvPr>
        </p:nvGraphicFramePr>
        <p:xfrm>
          <a:off x="272955" y="2115403"/>
          <a:ext cx="8611737" cy="371219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89652082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a:xfrm>
            <a:off x="798513" y="273050"/>
            <a:ext cx="7515225" cy="1065213"/>
          </a:xfrm>
        </p:spPr>
        <p:txBody>
          <a:bodyPr/>
          <a:lstStyle/>
          <a:p>
            <a:pPr eaLnBrk="1" hangingPunct="1"/>
            <a:r>
              <a:rPr lang="en-GB" altLang="en-US" b="1" smtClean="0">
                <a:latin typeface="Bookman Old Style" panose="02050604050505020204" pitchFamily="18" charset="0"/>
              </a:rPr>
              <a:t>Classroom research level </a:t>
            </a:r>
          </a:p>
        </p:txBody>
      </p:sp>
      <p:graphicFrame>
        <p:nvGraphicFramePr>
          <p:cNvPr id="2" name="Content Placeholder 1"/>
          <p:cNvGraphicFramePr>
            <a:graphicFrameLocks noGrp="1"/>
          </p:cNvGraphicFramePr>
          <p:nvPr>
            <p:ph idx="1"/>
            <p:extLst>
              <p:ext uri="{D42A27DB-BD31-4B8C-83A1-F6EECF244321}">
                <p14:modId xmlns:p14="http://schemas.microsoft.com/office/powerpoint/2010/main" val="3639852981"/>
              </p:ext>
            </p:extLst>
          </p:nvPr>
        </p:nvGraphicFramePr>
        <p:xfrm>
          <a:off x="464024" y="1337482"/>
          <a:ext cx="8164040" cy="536356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66443584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0" y="0"/>
          <a:ext cx="9144000" cy="6858001"/>
        </p:xfrm>
        <a:graphic>
          <a:graphicData uri="http://schemas.openxmlformats.org/drawingml/2006/table">
            <a:tbl>
              <a:tblPr firstRow="1" firstCol="1" bandRow="1">
                <a:tableStyleId>{5C22544A-7EE6-4342-B048-85BDC9FD1C3A}</a:tableStyleId>
              </a:tblPr>
              <a:tblGrid>
                <a:gridCol w="4572000">
                  <a:extLst>
                    <a:ext uri="{9D8B030D-6E8A-4147-A177-3AD203B41FA5}">
                      <a16:colId xmlns:a16="http://schemas.microsoft.com/office/drawing/2014/main" val="20000"/>
                    </a:ext>
                  </a:extLst>
                </a:gridCol>
                <a:gridCol w="4572000">
                  <a:extLst>
                    <a:ext uri="{9D8B030D-6E8A-4147-A177-3AD203B41FA5}">
                      <a16:colId xmlns:a16="http://schemas.microsoft.com/office/drawing/2014/main" val="20001"/>
                    </a:ext>
                  </a:extLst>
                </a:gridCol>
              </a:tblGrid>
              <a:tr h="1028020">
                <a:tc>
                  <a:txBody>
                    <a:bodyPr/>
                    <a:lstStyle/>
                    <a:p>
                      <a:pPr marL="3175" indent="-6350" algn="ctr">
                        <a:lnSpc>
                          <a:spcPct val="115000"/>
                        </a:lnSpc>
                        <a:spcAft>
                          <a:spcPts val="0"/>
                        </a:spcAft>
                      </a:pPr>
                      <a:r>
                        <a:rPr lang="en-GB" sz="4000" b="1" dirty="0">
                          <a:effectLst/>
                        </a:rPr>
                        <a:t>Measurement </a:t>
                      </a:r>
                      <a:endParaRPr lang="en-GB" sz="4000" b="1" dirty="0">
                        <a:solidFill>
                          <a:srgbClr val="000000"/>
                        </a:solidFill>
                        <a:effectLst/>
                        <a:latin typeface="Times New Roman" panose="02020603050405020304" pitchFamily="18" charset="0"/>
                        <a:ea typeface="Times New Roman" panose="02020603050405020304" pitchFamily="18" charset="0"/>
                        <a:cs typeface="Raavi" panose="020B0502040204020203" pitchFamily="34" charset="0"/>
                      </a:endParaRPr>
                    </a:p>
                  </a:txBody>
                  <a:tcPr marL="48109" marR="232924" marT="0" marB="0" anchor="ctr">
                    <a:solidFill>
                      <a:srgbClr val="659A2A"/>
                    </a:solidFill>
                  </a:tcPr>
                </a:tc>
                <a:tc>
                  <a:txBody>
                    <a:bodyPr/>
                    <a:lstStyle/>
                    <a:p>
                      <a:pPr indent="-6350" algn="ctr">
                        <a:lnSpc>
                          <a:spcPct val="115000"/>
                        </a:lnSpc>
                        <a:spcAft>
                          <a:spcPts val="0"/>
                        </a:spcAft>
                      </a:pPr>
                      <a:r>
                        <a:rPr lang="en-GB" sz="4000" b="1" dirty="0">
                          <a:effectLst/>
                        </a:rPr>
                        <a:t>Evaluation </a:t>
                      </a:r>
                      <a:endParaRPr lang="en-GB" sz="4000" b="1" dirty="0">
                        <a:solidFill>
                          <a:srgbClr val="000000"/>
                        </a:solidFill>
                        <a:effectLst/>
                        <a:latin typeface="Times New Roman" panose="02020603050405020304" pitchFamily="18" charset="0"/>
                        <a:ea typeface="Times New Roman" panose="02020603050405020304" pitchFamily="18" charset="0"/>
                        <a:cs typeface="Raavi" panose="020B0502040204020203" pitchFamily="34" charset="0"/>
                      </a:endParaRPr>
                    </a:p>
                  </a:txBody>
                  <a:tcPr marL="48109" marR="232924" marT="0" marB="0" anchor="ctr">
                    <a:solidFill>
                      <a:srgbClr val="2C6EAA"/>
                    </a:solidFill>
                  </a:tcPr>
                </a:tc>
                <a:extLst>
                  <a:ext uri="{0D108BD9-81ED-4DB2-BD59-A6C34878D82A}">
                    <a16:rowId xmlns:a16="http://schemas.microsoft.com/office/drawing/2014/main" val="10000"/>
                  </a:ext>
                </a:extLst>
              </a:tr>
              <a:tr h="1315310">
                <a:tc>
                  <a:txBody>
                    <a:bodyPr/>
                    <a:lstStyle/>
                    <a:p>
                      <a:pPr marL="3175" indent="-6350" algn="ctr">
                        <a:lnSpc>
                          <a:spcPct val="115000"/>
                        </a:lnSpc>
                        <a:spcAft>
                          <a:spcPts val="0"/>
                        </a:spcAft>
                      </a:pPr>
                      <a:r>
                        <a:rPr lang="en-GB" sz="2400" b="1" dirty="0">
                          <a:solidFill>
                            <a:schemeClr val="tx1"/>
                          </a:solidFill>
                          <a:effectLst/>
                        </a:rPr>
                        <a:t>Focus is on a single aspect of subject matter </a:t>
                      </a:r>
                      <a:r>
                        <a:rPr lang="en-GB" sz="2400" b="1" dirty="0" smtClean="0">
                          <a:solidFill>
                            <a:schemeClr val="tx1"/>
                          </a:solidFill>
                          <a:effectLst/>
                        </a:rPr>
                        <a:t>achievement/skill </a:t>
                      </a:r>
                      <a:endParaRPr lang="en-GB" sz="2400" b="1" dirty="0">
                        <a:solidFill>
                          <a:schemeClr val="tx1"/>
                        </a:solidFill>
                        <a:effectLst/>
                        <a:latin typeface="Times New Roman" panose="02020603050405020304" pitchFamily="18" charset="0"/>
                        <a:ea typeface="Times New Roman" panose="02020603050405020304" pitchFamily="18" charset="0"/>
                        <a:cs typeface="Raavi" panose="020B0502040204020203" pitchFamily="34" charset="0"/>
                      </a:endParaRPr>
                    </a:p>
                  </a:txBody>
                  <a:tcPr marL="48109" marR="232924" marT="0" marB="0" anchor="ctr">
                    <a:solidFill>
                      <a:srgbClr val="92D050"/>
                    </a:solidFill>
                  </a:tcPr>
                </a:tc>
                <a:tc>
                  <a:txBody>
                    <a:bodyPr/>
                    <a:lstStyle/>
                    <a:p>
                      <a:pPr indent="-6350" algn="ctr">
                        <a:lnSpc>
                          <a:spcPct val="115000"/>
                        </a:lnSpc>
                        <a:spcAft>
                          <a:spcPts val="0"/>
                        </a:spcAft>
                      </a:pPr>
                      <a:r>
                        <a:rPr lang="en-GB" sz="2400" b="1" dirty="0">
                          <a:solidFill>
                            <a:schemeClr val="tx1"/>
                          </a:solidFill>
                          <a:effectLst/>
                        </a:rPr>
                        <a:t>Emphasis on overall pupil growth </a:t>
                      </a:r>
                      <a:endParaRPr lang="en-GB" sz="2400" b="1" dirty="0">
                        <a:solidFill>
                          <a:schemeClr val="tx1"/>
                        </a:solidFill>
                        <a:effectLst/>
                        <a:latin typeface="Times New Roman" panose="02020603050405020304" pitchFamily="18" charset="0"/>
                        <a:ea typeface="Times New Roman" panose="02020603050405020304" pitchFamily="18" charset="0"/>
                        <a:cs typeface="Raavi" panose="020B0502040204020203" pitchFamily="34" charset="0"/>
                      </a:endParaRPr>
                    </a:p>
                  </a:txBody>
                  <a:tcPr marL="48109" marR="232924" marT="0" marB="0" anchor="ctr">
                    <a:solidFill>
                      <a:schemeClr val="accent1">
                        <a:lumMod val="60000"/>
                        <a:lumOff val="40000"/>
                      </a:schemeClr>
                    </a:solidFill>
                  </a:tcPr>
                </a:tc>
                <a:extLst>
                  <a:ext uri="{0D108BD9-81ED-4DB2-BD59-A6C34878D82A}">
                    <a16:rowId xmlns:a16="http://schemas.microsoft.com/office/drawing/2014/main" val="10001"/>
                  </a:ext>
                </a:extLst>
              </a:tr>
              <a:tr h="1010427">
                <a:tc>
                  <a:txBody>
                    <a:bodyPr/>
                    <a:lstStyle/>
                    <a:p>
                      <a:pPr marL="3175" indent="-6350" algn="ctr">
                        <a:lnSpc>
                          <a:spcPct val="115000"/>
                        </a:lnSpc>
                        <a:spcAft>
                          <a:spcPts val="0"/>
                        </a:spcAft>
                      </a:pPr>
                      <a:r>
                        <a:rPr lang="en-GB" sz="2400" b="1" dirty="0">
                          <a:solidFill>
                            <a:schemeClr val="tx1"/>
                          </a:solidFill>
                          <a:effectLst/>
                        </a:rPr>
                        <a:t>Not based on predetermined objectives </a:t>
                      </a:r>
                      <a:endParaRPr lang="en-GB" sz="2400" b="1" dirty="0">
                        <a:solidFill>
                          <a:schemeClr val="tx1"/>
                        </a:solidFill>
                        <a:effectLst/>
                        <a:latin typeface="Times New Roman" panose="02020603050405020304" pitchFamily="18" charset="0"/>
                        <a:ea typeface="Times New Roman" panose="02020603050405020304" pitchFamily="18" charset="0"/>
                        <a:cs typeface="Raavi" panose="020B0502040204020203" pitchFamily="34" charset="0"/>
                      </a:endParaRPr>
                    </a:p>
                  </a:txBody>
                  <a:tcPr marL="48109" marR="232924" marT="0" marB="0" anchor="ctr">
                    <a:solidFill>
                      <a:srgbClr val="92D050"/>
                    </a:solidFill>
                  </a:tcPr>
                </a:tc>
                <a:tc>
                  <a:txBody>
                    <a:bodyPr/>
                    <a:lstStyle/>
                    <a:p>
                      <a:pPr indent="-6350" algn="ctr">
                        <a:lnSpc>
                          <a:spcPct val="115000"/>
                        </a:lnSpc>
                        <a:spcAft>
                          <a:spcPts val="0"/>
                        </a:spcAft>
                      </a:pPr>
                      <a:r>
                        <a:rPr lang="en-GB" sz="2400" b="1" dirty="0">
                          <a:solidFill>
                            <a:schemeClr val="tx1"/>
                          </a:solidFill>
                          <a:effectLst/>
                        </a:rPr>
                        <a:t>Based on a wide range of objectives </a:t>
                      </a:r>
                      <a:endParaRPr lang="en-GB" sz="2400" b="1" dirty="0">
                        <a:solidFill>
                          <a:schemeClr val="tx1"/>
                        </a:solidFill>
                        <a:effectLst/>
                        <a:latin typeface="Times New Roman" panose="02020603050405020304" pitchFamily="18" charset="0"/>
                        <a:ea typeface="Times New Roman" panose="02020603050405020304" pitchFamily="18" charset="0"/>
                        <a:cs typeface="Raavi" panose="020B0502040204020203" pitchFamily="34" charset="0"/>
                      </a:endParaRPr>
                    </a:p>
                  </a:txBody>
                  <a:tcPr marL="48109" marR="232924" marT="0" marB="0" anchor="ctr">
                    <a:solidFill>
                      <a:schemeClr val="accent1">
                        <a:lumMod val="60000"/>
                        <a:lumOff val="40000"/>
                      </a:schemeClr>
                    </a:solidFill>
                  </a:tcPr>
                </a:tc>
                <a:extLst>
                  <a:ext uri="{0D108BD9-81ED-4DB2-BD59-A6C34878D82A}">
                    <a16:rowId xmlns:a16="http://schemas.microsoft.com/office/drawing/2014/main" val="10002"/>
                  </a:ext>
                </a:extLst>
              </a:tr>
              <a:tr h="1225410">
                <a:tc>
                  <a:txBody>
                    <a:bodyPr/>
                    <a:lstStyle/>
                    <a:p>
                      <a:pPr marL="3175" indent="-6350" algn="ctr">
                        <a:lnSpc>
                          <a:spcPct val="115000"/>
                        </a:lnSpc>
                        <a:spcAft>
                          <a:spcPts val="0"/>
                        </a:spcAft>
                      </a:pPr>
                      <a:r>
                        <a:rPr lang="en-GB" sz="2400" b="1" dirty="0">
                          <a:solidFill>
                            <a:schemeClr val="tx1"/>
                          </a:solidFill>
                          <a:effectLst/>
                        </a:rPr>
                        <a:t>Limited in scope </a:t>
                      </a:r>
                      <a:endParaRPr lang="en-GB" sz="2400" b="1" dirty="0">
                        <a:solidFill>
                          <a:schemeClr val="tx1"/>
                        </a:solidFill>
                        <a:effectLst/>
                        <a:latin typeface="Times New Roman" panose="02020603050405020304" pitchFamily="18" charset="0"/>
                        <a:ea typeface="Times New Roman" panose="02020603050405020304" pitchFamily="18" charset="0"/>
                        <a:cs typeface="Raavi" panose="020B0502040204020203" pitchFamily="34" charset="0"/>
                      </a:endParaRPr>
                    </a:p>
                  </a:txBody>
                  <a:tcPr marL="48109" marR="232924" marT="0" marB="0" anchor="ctr">
                    <a:solidFill>
                      <a:srgbClr val="92D050"/>
                    </a:solidFill>
                  </a:tcPr>
                </a:tc>
                <a:tc>
                  <a:txBody>
                    <a:bodyPr/>
                    <a:lstStyle/>
                    <a:p>
                      <a:pPr indent="-6350" algn="ctr">
                        <a:lnSpc>
                          <a:spcPct val="115000"/>
                        </a:lnSpc>
                        <a:spcAft>
                          <a:spcPts val="0"/>
                        </a:spcAft>
                      </a:pPr>
                      <a:r>
                        <a:rPr lang="en-GB" sz="2400" b="1" dirty="0">
                          <a:solidFill>
                            <a:schemeClr val="tx1"/>
                          </a:solidFill>
                          <a:effectLst/>
                        </a:rPr>
                        <a:t>Concerned with total personality of the pupils </a:t>
                      </a:r>
                      <a:endParaRPr lang="en-GB" sz="2400" b="1" dirty="0">
                        <a:solidFill>
                          <a:schemeClr val="tx1"/>
                        </a:solidFill>
                        <a:effectLst/>
                        <a:latin typeface="Times New Roman" panose="02020603050405020304" pitchFamily="18" charset="0"/>
                        <a:ea typeface="Times New Roman" panose="02020603050405020304" pitchFamily="18" charset="0"/>
                        <a:cs typeface="Raavi" panose="020B0502040204020203" pitchFamily="34" charset="0"/>
                      </a:endParaRPr>
                    </a:p>
                  </a:txBody>
                  <a:tcPr marL="48109" marR="232924" marT="0" marB="0" anchor="ctr">
                    <a:solidFill>
                      <a:schemeClr val="accent1">
                        <a:lumMod val="60000"/>
                        <a:lumOff val="40000"/>
                      </a:schemeClr>
                    </a:solidFill>
                  </a:tcPr>
                </a:tc>
                <a:extLst>
                  <a:ext uri="{0D108BD9-81ED-4DB2-BD59-A6C34878D82A}">
                    <a16:rowId xmlns:a16="http://schemas.microsoft.com/office/drawing/2014/main" val="10003"/>
                  </a:ext>
                </a:extLst>
              </a:tr>
              <a:tr h="724931">
                <a:tc>
                  <a:txBody>
                    <a:bodyPr/>
                    <a:lstStyle/>
                    <a:p>
                      <a:pPr marL="3175" indent="-6350" algn="ctr">
                        <a:lnSpc>
                          <a:spcPct val="115000"/>
                        </a:lnSpc>
                        <a:spcAft>
                          <a:spcPts val="0"/>
                        </a:spcAft>
                      </a:pPr>
                      <a:r>
                        <a:rPr lang="en-GB" sz="2400" b="1" dirty="0">
                          <a:solidFill>
                            <a:schemeClr val="tx1"/>
                          </a:solidFill>
                          <a:effectLst/>
                        </a:rPr>
                        <a:t>Is a means to an end </a:t>
                      </a:r>
                      <a:endParaRPr lang="en-GB" sz="2400" b="1" dirty="0">
                        <a:solidFill>
                          <a:schemeClr val="tx1"/>
                        </a:solidFill>
                        <a:effectLst/>
                        <a:latin typeface="Times New Roman" panose="02020603050405020304" pitchFamily="18" charset="0"/>
                        <a:ea typeface="Times New Roman" panose="02020603050405020304" pitchFamily="18" charset="0"/>
                        <a:cs typeface="Raavi" panose="020B0502040204020203" pitchFamily="34" charset="0"/>
                      </a:endParaRPr>
                    </a:p>
                  </a:txBody>
                  <a:tcPr marL="48109" marR="232924" marT="0" marB="0" anchor="ctr">
                    <a:solidFill>
                      <a:srgbClr val="92D050"/>
                    </a:solidFill>
                  </a:tcPr>
                </a:tc>
                <a:tc>
                  <a:txBody>
                    <a:bodyPr/>
                    <a:lstStyle/>
                    <a:p>
                      <a:pPr indent="-6350" algn="ctr">
                        <a:lnSpc>
                          <a:spcPct val="115000"/>
                        </a:lnSpc>
                        <a:spcAft>
                          <a:spcPts val="0"/>
                        </a:spcAft>
                      </a:pPr>
                      <a:r>
                        <a:rPr lang="en-GB" sz="2400" b="1" dirty="0">
                          <a:solidFill>
                            <a:schemeClr val="tx1"/>
                          </a:solidFill>
                          <a:effectLst/>
                        </a:rPr>
                        <a:t>Is an end in itself </a:t>
                      </a:r>
                      <a:endParaRPr lang="en-GB" sz="2400" b="1" dirty="0">
                        <a:solidFill>
                          <a:schemeClr val="tx1"/>
                        </a:solidFill>
                        <a:effectLst/>
                        <a:latin typeface="Times New Roman" panose="02020603050405020304" pitchFamily="18" charset="0"/>
                        <a:ea typeface="Times New Roman" panose="02020603050405020304" pitchFamily="18" charset="0"/>
                        <a:cs typeface="Raavi" panose="020B0502040204020203" pitchFamily="34" charset="0"/>
                      </a:endParaRPr>
                    </a:p>
                  </a:txBody>
                  <a:tcPr marL="48109" marR="232924" marT="0" marB="0" anchor="ctr">
                    <a:solidFill>
                      <a:schemeClr val="accent1">
                        <a:lumMod val="60000"/>
                        <a:lumOff val="40000"/>
                      </a:schemeClr>
                    </a:solidFill>
                  </a:tcPr>
                </a:tc>
                <a:extLst>
                  <a:ext uri="{0D108BD9-81ED-4DB2-BD59-A6C34878D82A}">
                    <a16:rowId xmlns:a16="http://schemas.microsoft.com/office/drawing/2014/main" val="10004"/>
                  </a:ext>
                </a:extLst>
              </a:tr>
              <a:tr h="759184">
                <a:tc>
                  <a:txBody>
                    <a:bodyPr/>
                    <a:lstStyle/>
                    <a:p>
                      <a:pPr marL="3175" indent="-6350" algn="ctr">
                        <a:lnSpc>
                          <a:spcPct val="115000"/>
                        </a:lnSpc>
                        <a:spcAft>
                          <a:spcPts val="0"/>
                        </a:spcAft>
                      </a:pPr>
                      <a:r>
                        <a:rPr lang="en-GB" sz="2400" b="1" dirty="0">
                          <a:solidFill>
                            <a:schemeClr val="tx1"/>
                          </a:solidFill>
                          <a:effectLst/>
                        </a:rPr>
                        <a:t>Is done as and when required </a:t>
                      </a:r>
                      <a:endParaRPr lang="en-GB" sz="2400" b="1" dirty="0">
                        <a:solidFill>
                          <a:schemeClr val="tx1"/>
                        </a:solidFill>
                        <a:effectLst/>
                        <a:latin typeface="Times New Roman" panose="02020603050405020304" pitchFamily="18" charset="0"/>
                        <a:ea typeface="Times New Roman" panose="02020603050405020304" pitchFamily="18" charset="0"/>
                        <a:cs typeface="Raavi" panose="020B0502040204020203" pitchFamily="34" charset="0"/>
                      </a:endParaRPr>
                    </a:p>
                  </a:txBody>
                  <a:tcPr marL="48109" marR="232924" marT="0" marB="0" anchor="ctr">
                    <a:solidFill>
                      <a:srgbClr val="92D050"/>
                    </a:solidFill>
                  </a:tcPr>
                </a:tc>
                <a:tc>
                  <a:txBody>
                    <a:bodyPr/>
                    <a:lstStyle/>
                    <a:p>
                      <a:pPr indent="-6350" algn="ctr">
                        <a:lnSpc>
                          <a:spcPct val="115000"/>
                        </a:lnSpc>
                        <a:spcAft>
                          <a:spcPts val="0"/>
                        </a:spcAft>
                      </a:pPr>
                      <a:r>
                        <a:rPr lang="en-GB" sz="2400" b="1" dirty="0">
                          <a:solidFill>
                            <a:schemeClr val="tx1"/>
                          </a:solidFill>
                          <a:effectLst/>
                        </a:rPr>
                        <a:t>Is a continuous process </a:t>
                      </a:r>
                      <a:endParaRPr lang="en-GB" sz="2400" b="1" dirty="0">
                        <a:solidFill>
                          <a:schemeClr val="tx1"/>
                        </a:solidFill>
                        <a:effectLst/>
                        <a:latin typeface="Times New Roman" panose="02020603050405020304" pitchFamily="18" charset="0"/>
                        <a:ea typeface="Times New Roman" panose="02020603050405020304" pitchFamily="18" charset="0"/>
                        <a:cs typeface="Raavi" panose="020B0502040204020203" pitchFamily="34" charset="0"/>
                      </a:endParaRPr>
                    </a:p>
                  </a:txBody>
                  <a:tcPr marL="48109" marR="232924" marT="0" marB="0" anchor="ctr">
                    <a:solidFill>
                      <a:schemeClr val="accent1">
                        <a:lumMod val="60000"/>
                        <a:lumOff val="40000"/>
                      </a:schemeClr>
                    </a:solidFill>
                  </a:tcPr>
                </a:tc>
                <a:extLst>
                  <a:ext uri="{0D108BD9-81ED-4DB2-BD59-A6C34878D82A}">
                    <a16:rowId xmlns:a16="http://schemas.microsoft.com/office/drawing/2014/main" val="10005"/>
                  </a:ext>
                </a:extLst>
              </a:tr>
              <a:tr h="794719">
                <a:tc>
                  <a:txBody>
                    <a:bodyPr/>
                    <a:lstStyle/>
                    <a:p>
                      <a:pPr marL="3175" indent="-6350" algn="ctr">
                        <a:lnSpc>
                          <a:spcPct val="115000"/>
                        </a:lnSpc>
                        <a:spcAft>
                          <a:spcPts val="0"/>
                        </a:spcAft>
                      </a:pPr>
                      <a:r>
                        <a:rPr lang="en-GB" sz="2400" b="1" dirty="0">
                          <a:solidFill>
                            <a:schemeClr val="tx1"/>
                          </a:solidFill>
                          <a:effectLst/>
                        </a:rPr>
                        <a:t>Uses a limited set of techniques </a:t>
                      </a:r>
                      <a:endParaRPr lang="en-GB" sz="2400" b="1" dirty="0">
                        <a:solidFill>
                          <a:schemeClr val="tx1"/>
                        </a:solidFill>
                        <a:effectLst/>
                        <a:latin typeface="Times New Roman" panose="02020603050405020304" pitchFamily="18" charset="0"/>
                        <a:ea typeface="Times New Roman" panose="02020603050405020304" pitchFamily="18" charset="0"/>
                        <a:cs typeface="Raavi" panose="020B0502040204020203" pitchFamily="34" charset="0"/>
                      </a:endParaRPr>
                    </a:p>
                  </a:txBody>
                  <a:tcPr marL="48109" marR="232924" marT="0" marB="0" anchor="ctr">
                    <a:solidFill>
                      <a:srgbClr val="92D050"/>
                    </a:solidFill>
                  </a:tcPr>
                </a:tc>
                <a:tc>
                  <a:txBody>
                    <a:bodyPr/>
                    <a:lstStyle/>
                    <a:p>
                      <a:pPr indent="-6350" algn="ctr">
                        <a:lnSpc>
                          <a:spcPct val="115000"/>
                        </a:lnSpc>
                        <a:spcAft>
                          <a:spcPts val="0"/>
                        </a:spcAft>
                      </a:pPr>
                      <a:r>
                        <a:rPr lang="en-GB" sz="2400" b="1" dirty="0">
                          <a:solidFill>
                            <a:schemeClr val="tx1"/>
                          </a:solidFill>
                          <a:effectLst/>
                        </a:rPr>
                        <a:t>Uses a variety of techniques  </a:t>
                      </a:r>
                      <a:endParaRPr lang="en-GB" sz="2400" b="1" dirty="0">
                        <a:solidFill>
                          <a:schemeClr val="tx1"/>
                        </a:solidFill>
                        <a:effectLst/>
                        <a:latin typeface="Times New Roman" panose="02020603050405020304" pitchFamily="18" charset="0"/>
                        <a:ea typeface="Times New Roman" panose="02020603050405020304" pitchFamily="18" charset="0"/>
                        <a:cs typeface="Raavi" panose="020B0502040204020203" pitchFamily="34" charset="0"/>
                      </a:endParaRPr>
                    </a:p>
                  </a:txBody>
                  <a:tcPr marL="48109" marR="232924" marT="0" marB="0" anchor="ctr">
                    <a:solidFill>
                      <a:schemeClr val="accent1">
                        <a:lumMod val="60000"/>
                        <a:lumOff val="40000"/>
                      </a:schemeClr>
                    </a:solidFill>
                  </a:tcPr>
                </a:tc>
                <a:extLst>
                  <a:ext uri="{0D108BD9-81ED-4DB2-BD59-A6C34878D82A}">
                    <a16:rowId xmlns:a16="http://schemas.microsoft.com/office/drawing/2014/main" val="10006"/>
                  </a:ext>
                </a:extLst>
              </a:tr>
            </a:tbl>
          </a:graphicData>
        </a:graphic>
      </p:graphicFrame>
      <p:sp>
        <p:nvSpPr>
          <p:cNvPr id="18461" name="Rectangle 1"/>
          <p:cNvSpPr>
            <a:spLocks noChangeArrowheads="1"/>
          </p:cNvSpPr>
          <p:nvPr/>
        </p:nvSpPr>
        <p:spPr bwMode="auto">
          <a:xfrm>
            <a:off x="-4016375" y="919163"/>
            <a:ext cx="13160375" cy="219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defRPr/>
            </a:pPr>
            <a:r>
              <a:rPr lang="en-GB" altLang="en-US" sz="825" b="1" smtClean="0">
                <a:solidFill>
                  <a:srgbClr val="000000"/>
                </a:solidFill>
                <a:latin typeface="Arial" panose="020B0604020202020204" pitchFamily="34" charset="0"/>
                <a:cs typeface="Times New Roman" panose="02020603050405020304" pitchFamily="18" charset="0"/>
              </a:rPr>
              <a:t> </a:t>
            </a:r>
            <a:endParaRPr lang="en-GB" altLang="en-US" sz="1350" smtClean="0">
              <a:latin typeface="Arial" panose="020B0604020202020204" pitchFamily="34" charset="0"/>
            </a:endParaRPr>
          </a:p>
        </p:txBody>
      </p:sp>
    </p:spTree>
    <p:extLst>
      <p:ext uri="{BB962C8B-B14F-4D97-AF65-F5344CB8AC3E}">
        <p14:creationId xmlns:p14="http://schemas.microsoft.com/office/powerpoint/2010/main" val="278548236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pattFill prst="pct25">
          <a:fgClr>
            <a:schemeClr val="accent1"/>
          </a:fgClr>
          <a:bgClr>
            <a:schemeClr val="bg1"/>
          </a:bgClr>
        </a:patt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628650" y="1097281"/>
            <a:ext cx="7886700" cy="4820194"/>
          </a:xfrm>
        </p:spPr>
        <p:txBody>
          <a:bodyPr>
            <a:normAutofit/>
          </a:bodyPr>
          <a:lstStyle/>
          <a:p>
            <a:pPr algn="just">
              <a:lnSpc>
                <a:spcPct val="100000"/>
              </a:lnSpc>
              <a:spcBef>
                <a:spcPts val="1200"/>
              </a:spcBef>
              <a:spcAft>
                <a:spcPts val="600"/>
              </a:spcAft>
            </a:pPr>
            <a:r>
              <a:rPr lang="en-US" sz="3600" dirty="0"/>
              <a:t>Process of judging the value or worth of an individual’s achievements</a:t>
            </a:r>
          </a:p>
          <a:p>
            <a:pPr algn="just">
              <a:lnSpc>
                <a:spcPct val="100000"/>
              </a:lnSpc>
              <a:spcBef>
                <a:spcPts val="1200"/>
              </a:spcBef>
              <a:spcAft>
                <a:spcPts val="600"/>
              </a:spcAft>
            </a:pPr>
            <a:r>
              <a:rPr lang="en-US" sz="3600" dirty="0"/>
              <a:t>Decision making process that leads to suggestions for actions to improve effectiveness and efficiency</a:t>
            </a:r>
          </a:p>
          <a:p>
            <a:pPr algn="just">
              <a:lnSpc>
                <a:spcPct val="100000"/>
              </a:lnSpc>
              <a:spcBef>
                <a:spcPts val="1200"/>
              </a:spcBef>
              <a:spcAft>
                <a:spcPts val="600"/>
              </a:spcAft>
            </a:pPr>
            <a:r>
              <a:rPr lang="en-US" sz="3600" dirty="0"/>
              <a:t>Process to determine to what extent the educational objectives are achieved</a:t>
            </a:r>
          </a:p>
        </p:txBody>
      </p:sp>
    </p:spTree>
    <p:extLst>
      <p:ext uri="{BB962C8B-B14F-4D97-AF65-F5344CB8AC3E}">
        <p14:creationId xmlns:p14="http://schemas.microsoft.com/office/powerpoint/2010/main" val="170464199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16386" name="Picture 2" descr="EVALUATION&#10;is making judgments&#10;&#10;Based on criteria and evidence&#10;&#10; "/>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8305795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17410" name="Picture 2" descr="Teaching–assessment  Relation&lt;br /&gt;"/>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0424659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0" y="0"/>
            <a:ext cx="9144000" cy="6858000"/>
          </a:xfrm>
          <a:solidFill>
            <a:schemeClr val="bg2"/>
          </a:solidFill>
        </p:spPr>
        <p:txBody>
          <a:bodyPr>
            <a:normAutofit/>
          </a:bodyPr>
          <a:lstStyle/>
          <a:p>
            <a:endParaRPr lang="en-US" sz="6000" b="1" dirty="0"/>
          </a:p>
          <a:p>
            <a:pPr marL="457200" lvl="1" indent="0" algn="ctr">
              <a:buNone/>
            </a:pPr>
            <a:r>
              <a:rPr lang="en-US" sz="8800" b="1" dirty="0">
                <a:latin typeface="Engravers MT" panose="02090707080505020304" pitchFamily="18" charset="0"/>
              </a:rPr>
              <a:t>F</a:t>
            </a:r>
            <a:r>
              <a:rPr lang="en-US" sz="6000" b="1" dirty="0">
                <a:latin typeface="Engravers MT" panose="02090707080505020304" pitchFamily="18" charset="0"/>
              </a:rPr>
              <a:t>raming of </a:t>
            </a:r>
            <a:endParaRPr lang="en-US" sz="6000" b="1" dirty="0" smtClean="0">
              <a:latin typeface="Engravers MT" panose="02090707080505020304" pitchFamily="18" charset="0"/>
            </a:endParaRPr>
          </a:p>
          <a:p>
            <a:pPr marL="457200" lvl="1" indent="0" algn="ctr">
              <a:buNone/>
            </a:pPr>
            <a:r>
              <a:rPr lang="en-US" sz="13800" b="1" dirty="0" smtClean="0">
                <a:solidFill>
                  <a:srgbClr val="C00000"/>
                </a:solidFill>
              </a:rPr>
              <a:t>Questions</a:t>
            </a:r>
            <a:r>
              <a:rPr lang="en-US" sz="6000" b="1" dirty="0" smtClean="0"/>
              <a:t> </a:t>
            </a:r>
          </a:p>
          <a:p>
            <a:pPr marL="457200" lvl="1" indent="0" algn="ctr">
              <a:buNone/>
            </a:pPr>
            <a:r>
              <a:rPr lang="en-US" sz="6000" b="1" dirty="0" smtClean="0"/>
              <a:t>for </a:t>
            </a:r>
            <a:r>
              <a:rPr lang="en-US" sz="7200" b="1" dirty="0"/>
              <a:t>T</a:t>
            </a:r>
            <a:r>
              <a:rPr lang="en-US" sz="6000" b="1" dirty="0"/>
              <a:t>ests</a:t>
            </a:r>
          </a:p>
        </p:txBody>
      </p:sp>
    </p:spTree>
    <p:extLst>
      <p:ext uri="{BB962C8B-B14F-4D97-AF65-F5344CB8AC3E}">
        <p14:creationId xmlns:p14="http://schemas.microsoft.com/office/powerpoint/2010/main" val="317654821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267097"/>
          </a:xfrm>
          <a:solidFill>
            <a:schemeClr val="accent1"/>
          </a:solidFill>
        </p:spPr>
        <p:txBody>
          <a:bodyPr/>
          <a:lstStyle/>
          <a:p>
            <a:pPr algn="ctr"/>
            <a:r>
              <a:rPr lang="en-US" b="1" dirty="0" smtClean="0">
                <a:latin typeface="+mn-lt"/>
              </a:rPr>
              <a:t>Bloom’s Taxonomy</a:t>
            </a:r>
            <a:endParaRPr lang="en-US" b="1" dirty="0">
              <a:latin typeface="+mn-lt"/>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938113071"/>
              </p:ext>
            </p:extLst>
          </p:nvPr>
        </p:nvGraphicFramePr>
        <p:xfrm>
          <a:off x="0" y="1267097"/>
          <a:ext cx="9144000" cy="546753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74514815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19458" name="Picture 2" descr="Remembering Questions&lt;br /&gt;What is …?&lt;br /&gt;Where is …?&lt;br /&gt;How did ___ happen?&lt;br /&gt;Why did …?&lt;br /&gt;When did …?&lt;br /&gt;How ..."/>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 y="0"/>
            <a:ext cx="9143999" cy="655755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5925982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690689"/>
          </a:xfrm>
          <a:solidFill>
            <a:schemeClr val="accent1">
              <a:lumMod val="75000"/>
            </a:schemeClr>
          </a:solidFill>
        </p:spPr>
        <p:txBody>
          <a:bodyPr>
            <a:normAutofit/>
          </a:bodyPr>
          <a:lstStyle/>
          <a:p>
            <a:r>
              <a:rPr lang="en-US" sz="5400" dirty="0" smtClean="0"/>
              <a:t>Remembering Question</a:t>
            </a:r>
            <a:endParaRPr lang="en-US" sz="5400" dirty="0"/>
          </a:p>
        </p:txBody>
      </p:sp>
      <p:sp>
        <p:nvSpPr>
          <p:cNvPr id="3" name="Content Placeholder 2"/>
          <p:cNvSpPr>
            <a:spLocks noGrp="1"/>
          </p:cNvSpPr>
          <p:nvPr>
            <p:ph idx="1"/>
          </p:nvPr>
        </p:nvSpPr>
        <p:spPr>
          <a:xfrm>
            <a:off x="0" y="1690688"/>
            <a:ext cx="9144000" cy="5167311"/>
          </a:xfrm>
          <a:solidFill>
            <a:schemeClr val="accent1">
              <a:lumMod val="20000"/>
              <a:lumOff val="80000"/>
            </a:schemeClr>
          </a:solidFill>
        </p:spPr>
        <p:txBody>
          <a:bodyPr>
            <a:normAutofit/>
          </a:bodyPr>
          <a:lstStyle/>
          <a:p>
            <a:endParaRPr lang="en-US" sz="4800" dirty="0" smtClean="0"/>
          </a:p>
          <a:p>
            <a:endParaRPr lang="en-US" sz="4800" dirty="0"/>
          </a:p>
          <a:p>
            <a:r>
              <a:rPr lang="en-US" sz="4800" dirty="0" smtClean="0"/>
              <a:t>What is the internal structure of a root?</a:t>
            </a:r>
            <a:endParaRPr lang="en-US" sz="4800" dirty="0"/>
          </a:p>
        </p:txBody>
      </p:sp>
    </p:spTree>
    <p:extLst>
      <p:ext uri="{BB962C8B-B14F-4D97-AF65-F5344CB8AC3E}">
        <p14:creationId xmlns:p14="http://schemas.microsoft.com/office/powerpoint/2010/main" val="341854612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20482" name="Picture 2" descr="Understanding Questions&lt;br /&gt;How would you classify the type of …?&lt;br /&gt;How would you compare …? contrast …?&lt;br /&gt;Will you..."/>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0" y="52251"/>
            <a:ext cx="9144000" cy="629629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1428745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104503" y="117566"/>
            <a:ext cx="8948057" cy="6609805"/>
          </a:xfrm>
          <a:solidFill>
            <a:schemeClr val="accent4">
              <a:lumMod val="20000"/>
              <a:lumOff val="80000"/>
            </a:schemeClr>
          </a:solidFill>
        </p:spPr>
        <p:txBody>
          <a:bodyPr>
            <a:normAutofit/>
          </a:bodyPr>
          <a:lstStyle/>
          <a:p>
            <a:endParaRPr lang="en-US" sz="6000" dirty="0" smtClean="0"/>
          </a:p>
          <a:p>
            <a:r>
              <a:rPr lang="en-US" sz="6000" dirty="0" smtClean="0"/>
              <a:t>Understanding Questions</a:t>
            </a:r>
          </a:p>
          <a:p>
            <a:endParaRPr lang="en-US" sz="6000" dirty="0"/>
          </a:p>
          <a:p>
            <a:r>
              <a:rPr lang="en-US" sz="4400" dirty="0" smtClean="0"/>
              <a:t>How does the gravity affect movement of water in a plant?</a:t>
            </a:r>
            <a:endParaRPr lang="en-US" sz="4400" dirty="0"/>
          </a:p>
        </p:txBody>
      </p:sp>
    </p:spTree>
    <p:extLst>
      <p:ext uri="{BB962C8B-B14F-4D97-AF65-F5344CB8AC3E}">
        <p14:creationId xmlns:p14="http://schemas.microsoft.com/office/powerpoint/2010/main" val="34342023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21506" name="Picture 2" descr="Applying Questions &lt;br /&gt;How would you use …?&lt;br /&gt;What examples can you find to …?&lt;br /&gt;How would you solve ___ using wha..."/>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0" y="13062"/>
            <a:ext cx="9144000" cy="660980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1922884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130629" y="117566"/>
            <a:ext cx="9013371" cy="6635931"/>
          </a:xfrm>
          <a:blipFill>
            <a:blip r:embed="rId2"/>
            <a:tile tx="0" ty="0" sx="100000" sy="100000" flip="none" algn="tl"/>
          </a:blipFill>
        </p:spPr>
        <p:txBody>
          <a:bodyPr>
            <a:normAutofit/>
          </a:bodyPr>
          <a:lstStyle/>
          <a:p>
            <a:endParaRPr lang="en-US" sz="6000" dirty="0" smtClean="0"/>
          </a:p>
          <a:p>
            <a:r>
              <a:rPr lang="en-US" sz="6000" dirty="0" smtClean="0"/>
              <a:t>Applying Questions</a:t>
            </a:r>
          </a:p>
          <a:p>
            <a:endParaRPr lang="en-US" sz="6000" dirty="0" smtClean="0"/>
          </a:p>
          <a:p>
            <a:r>
              <a:rPr lang="en-US" sz="4400" dirty="0" smtClean="0"/>
              <a:t>How Yeast bakes a cake?</a:t>
            </a:r>
          </a:p>
          <a:p>
            <a:endParaRPr lang="en-US" sz="4400" dirty="0"/>
          </a:p>
          <a:p>
            <a:endParaRPr lang="en-US" sz="4400" dirty="0"/>
          </a:p>
        </p:txBody>
      </p:sp>
    </p:spTree>
    <p:extLst>
      <p:ext uri="{BB962C8B-B14F-4D97-AF65-F5344CB8AC3E}">
        <p14:creationId xmlns:p14="http://schemas.microsoft.com/office/powerpoint/2010/main" val="400411817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bg>
      <p:bgPr>
        <a:gradFill flip="none" rotWithShape="1">
          <a:gsLst>
            <a:gs pos="40000">
              <a:schemeClr val="accent2">
                <a:lumMod val="5000"/>
                <a:lumOff val="95000"/>
              </a:schemeClr>
            </a:gs>
            <a:gs pos="74000">
              <a:schemeClr val="accent2">
                <a:lumMod val="45000"/>
                <a:lumOff val="55000"/>
              </a:schemeClr>
            </a:gs>
            <a:gs pos="83000">
              <a:schemeClr val="accent2">
                <a:lumMod val="45000"/>
                <a:lumOff val="55000"/>
              </a:schemeClr>
            </a:gs>
            <a:gs pos="84000">
              <a:schemeClr val="accent2">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248197" y="223699"/>
            <a:ext cx="8621483" cy="4975317"/>
          </a:xfrm>
        </p:spPr>
        <p:txBody>
          <a:bodyPr>
            <a:normAutofit/>
          </a:bodyPr>
          <a:lstStyle/>
          <a:p>
            <a:pPr marL="685800" lvl="2" indent="0" algn="ctr">
              <a:buNone/>
            </a:pPr>
            <a:r>
              <a:rPr lang="en-US" sz="4050" b="1" dirty="0" smtClean="0">
                <a:latin typeface="Calibri" pitchFamily="34" charset="0"/>
                <a:cs typeface="Calibri" pitchFamily="34" charset="0"/>
              </a:rPr>
              <a:t> </a:t>
            </a:r>
            <a:r>
              <a:rPr lang="en-US" sz="4050" b="1" dirty="0">
                <a:latin typeface="Calibri" pitchFamily="34" charset="0"/>
                <a:cs typeface="Calibri" pitchFamily="34" charset="0"/>
              </a:rPr>
              <a:t>Learning</a:t>
            </a:r>
          </a:p>
          <a:p>
            <a:pPr marL="0" indent="0">
              <a:buNone/>
            </a:pPr>
            <a:endParaRPr lang="en-US" sz="3000" dirty="0">
              <a:latin typeface="Calibri" pitchFamily="34" charset="0"/>
              <a:cs typeface="Calibri" pitchFamily="34" charset="0"/>
            </a:endParaRPr>
          </a:p>
          <a:p>
            <a:r>
              <a:rPr lang="en-US" sz="3000" dirty="0">
                <a:latin typeface="Calibri" pitchFamily="34" charset="0"/>
                <a:cs typeface="Calibri" pitchFamily="34" charset="0"/>
              </a:rPr>
              <a:t>Assessment of student’s learning</a:t>
            </a:r>
          </a:p>
          <a:p>
            <a:r>
              <a:rPr lang="en-US" sz="3000" dirty="0">
                <a:latin typeface="Calibri" pitchFamily="34" charset="0"/>
                <a:cs typeface="Calibri" pitchFamily="34" charset="0"/>
              </a:rPr>
              <a:t>Assessment of Teacher’s teaching</a:t>
            </a:r>
          </a:p>
          <a:p>
            <a:endParaRPr lang="en-US" sz="2400" dirty="0"/>
          </a:p>
          <a:p>
            <a:pPr algn="just"/>
            <a:endParaRPr lang="en-US" sz="2400" dirty="0"/>
          </a:p>
        </p:txBody>
      </p:sp>
      <p:pic>
        <p:nvPicPr>
          <p:cNvPr id="1026" name="Picture 2" descr="F:\4E\Evaluation.jpg"/>
          <p:cNvPicPr>
            <a:picLocks noChangeAspect="1" noChangeArrowheads="1"/>
          </p:cNvPicPr>
          <p:nvPr/>
        </p:nvPicPr>
        <p:blipFill>
          <a:blip r:embed="rId2"/>
          <a:srcRect/>
          <a:stretch>
            <a:fillRect/>
          </a:stretch>
        </p:blipFill>
        <p:spPr bwMode="auto">
          <a:xfrm>
            <a:off x="1673829" y="2711357"/>
            <a:ext cx="6330129" cy="3926614"/>
          </a:xfrm>
          <a:prstGeom prst="rect">
            <a:avLst/>
          </a:prstGeom>
          <a:noFill/>
          <a:effectLst>
            <a:softEdge rad="317500"/>
          </a:effectLst>
        </p:spPr>
      </p:pic>
    </p:spTree>
    <p:extLst>
      <p:ext uri="{BB962C8B-B14F-4D97-AF65-F5344CB8AC3E}">
        <p14:creationId xmlns:p14="http://schemas.microsoft.com/office/powerpoint/2010/main" val="350588011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22530" name="Picture 2" descr="Analyzing Questions&lt;br /&gt;What are the parts or features of …?&lt;br /&gt;How is ___ related to …?&lt;br /&gt;Why do you think …?&lt;br /&gt;..."/>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4922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6470881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0" y="91440"/>
            <a:ext cx="9144000" cy="6766560"/>
          </a:xfrm>
          <a:blipFill>
            <a:blip r:embed="rId2"/>
            <a:tile tx="0" ty="0" sx="100000" sy="100000" flip="none" algn="tl"/>
          </a:blipFill>
        </p:spPr>
        <p:txBody>
          <a:bodyPr/>
          <a:lstStyle/>
          <a:p>
            <a:endParaRPr lang="en-US" dirty="0" smtClean="0"/>
          </a:p>
          <a:p>
            <a:endParaRPr lang="en-US" dirty="0"/>
          </a:p>
          <a:p>
            <a:r>
              <a:rPr lang="en-US" sz="4800" dirty="0" smtClean="0"/>
              <a:t>Analyzing Question</a:t>
            </a:r>
          </a:p>
          <a:p>
            <a:endParaRPr lang="en-US" dirty="0"/>
          </a:p>
          <a:p>
            <a:endParaRPr lang="en-US" dirty="0" smtClean="0"/>
          </a:p>
          <a:p>
            <a:r>
              <a:rPr lang="en-US" sz="4000" dirty="0" smtClean="0"/>
              <a:t>How does simple amoeba evolved to form complex structures such as humans and animals?</a:t>
            </a:r>
            <a:endParaRPr lang="en-US" sz="4000" dirty="0"/>
          </a:p>
        </p:txBody>
      </p:sp>
    </p:spTree>
    <p:extLst>
      <p:ext uri="{BB962C8B-B14F-4D97-AF65-F5344CB8AC3E}">
        <p14:creationId xmlns:p14="http://schemas.microsoft.com/office/powerpoint/2010/main" val="316151929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23554" name="Picture 2" descr="Evaluating Questions&lt;br /&gt;Do you agree with the actions…? with the outcome…?&lt;br /&gt;What is your opinion of …?&lt;br /&gt;How woul..."/>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50530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1361827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r>
            <a:br>
              <a:rPr lang="en-US" dirty="0" smtClean="0"/>
            </a:br>
            <a:endParaRPr lang="en-US" dirty="0"/>
          </a:p>
        </p:txBody>
      </p:sp>
      <p:sp>
        <p:nvSpPr>
          <p:cNvPr id="3" name="Content Placeholder 2"/>
          <p:cNvSpPr>
            <a:spLocks noGrp="1"/>
          </p:cNvSpPr>
          <p:nvPr>
            <p:ph idx="1"/>
          </p:nvPr>
        </p:nvSpPr>
        <p:spPr>
          <a:xfrm>
            <a:off x="91440" y="0"/>
            <a:ext cx="9052559" cy="6857999"/>
          </a:xfrm>
          <a:blipFill>
            <a:blip r:embed="rId2"/>
            <a:tile tx="0" ty="0" sx="100000" sy="100000" flip="none" algn="tl"/>
          </a:blipFill>
        </p:spPr>
        <p:txBody>
          <a:bodyPr/>
          <a:lstStyle/>
          <a:p>
            <a:endParaRPr lang="en-US" sz="4800" dirty="0" smtClean="0"/>
          </a:p>
          <a:p>
            <a:r>
              <a:rPr lang="en-US" sz="4800" dirty="0" smtClean="0"/>
              <a:t>Evaluating Question</a:t>
            </a:r>
          </a:p>
          <a:p>
            <a:endParaRPr lang="en-US" dirty="0"/>
          </a:p>
          <a:p>
            <a:endParaRPr lang="en-US" dirty="0" smtClean="0"/>
          </a:p>
          <a:p>
            <a:endParaRPr lang="en-US" dirty="0"/>
          </a:p>
          <a:p>
            <a:r>
              <a:rPr lang="en-US" sz="4000" dirty="0" smtClean="0"/>
              <a:t>What evidences support the conclusion that complex higher animals are evolved from simple organisms like amoeba?</a:t>
            </a:r>
            <a:endParaRPr lang="en-US" sz="4000" dirty="0"/>
          </a:p>
        </p:txBody>
      </p:sp>
    </p:spTree>
    <p:extLst>
      <p:ext uri="{BB962C8B-B14F-4D97-AF65-F5344CB8AC3E}">
        <p14:creationId xmlns:p14="http://schemas.microsoft.com/office/powerpoint/2010/main" val="258593230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24578" name="Picture 2" descr="Creating Questions&lt;br /&gt;What changes would you make to solve …?&lt;br /&gt;How would you improve …?&lt;br /&gt;What would happen if …?..."/>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 y="0"/>
            <a:ext cx="9144000" cy="651836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3507216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0" y="0"/>
            <a:ext cx="9052560" cy="6858000"/>
          </a:xfrm>
          <a:blipFill>
            <a:blip r:embed="rId2"/>
            <a:tile tx="0" ty="0" sx="100000" sy="100000" flip="none" algn="tl"/>
          </a:blipFill>
        </p:spPr>
        <p:txBody>
          <a:bodyPr>
            <a:normAutofit/>
          </a:bodyPr>
          <a:lstStyle/>
          <a:p>
            <a:endParaRPr lang="en-US" sz="4800" dirty="0" smtClean="0"/>
          </a:p>
          <a:p>
            <a:endParaRPr lang="en-US" sz="4800" dirty="0"/>
          </a:p>
          <a:p>
            <a:pPr lvl="1"/>
            <a:r>
              <a:rPr lang="en-US" sz="6000" dirty="0" smtClean="0"/>
              <a:t>Creating Questions</a:t>
            </a:r>
          </a:p>
          <a:p>
            <a:pPr lvl="1"/>
            <a:endParaRPr lang="en-US" sz="4400" dirty="0"/>
          </a:p>
          <a:p>
            <a:pPr lvl="1"/>
            <a:endParaRPr lang="en-US" sz="4400" dirty="0" smtClean="0"/>
          </a:p>
          <a:p>
            <a:pPr lvl="1"/>
            <a:r>
              <a:rPr lang="en-US" sz="4400" dirty="0" smtClean="0"/>
              <a:t>Using your knowledge of photosynthesis how can you design a solar cell?</a:t>
            </a:r>
            <a:endParaRPr lang="en-US" sz="4400" dirty="0"/>
          </a:p>
        </p:txBody>
      </p:sp>
    </p:spTree>
    <p:extLst>
      <p:ext uri="{BB962C8B-B14F-4D97-AF65-F5344CB8AC3E}">
        <p14:creationId xmlns:p14="http://schemas.microsoft.com/office/powerpoint/2010/main" val="59084553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1023"/>
            <a:ext cx="9144000" cy="1268016"/>
          </a:xfrm>
          <a:solidFill>
            <a:schemeClr val="accent2"/>
          </a:solidFill>
        </p:spPr>
        <p:txBody>
          <a:bodyPr/>
          <a:lstStyle/>
          <a:p>
            <a:pPr algn="ctr"/>
            <a:r>
              <a:rPr lang="en-US" b="1" dirty="0" smtClean="0">
                <a:latin typeface="+mn-lt"/>
              </a:rPr>
              <a:t>Determining Types of Questions</a:t>
            </a:r>
            <a:endParaRPr lang="en-US" b="1" dirty="0">
              <a:latin typeface="+mn-lt"/>
            </a:endParaRPr>
          </a:p>
        </p:txBody>
      </p:sp>
      <p:sp>
        <p:nvSpPr>
          <p:cNvPr id="3" name="Content Placeholder 2"/>
          <p:cNvSpPr>
            <a:spLocks noGrp="1"/>
          </p:cNvSpPr>
          <p:nvPr>
            <p:ph idx="1"/>
          </p:nvPr>
        </p:nvSpPr>
        <p:spPr>
          <a:xfrm>
            <a:off x="0" y="1250055"/>
            <a:ext cx="9144000" cy="5607945"/>
          </a:xfrm>
          <a:solidFill>
            <a:schemeClr val="accent4">
              <a:lumMod val="40000"/>
              <a:lumOff val="60000"/>
            </a:schemeClr>
          </a:solidFill>
        </p:spPr>
        <p:txBody>
          <a:bodyPr>
            <a:normAutofit/>
          </a:bodyPr>
          <a:lstStyle/>
          <a:p>
            <a:pPr lvl="2"/>
            <a:endParaRPr lang="en-US" sz="2100" dirty="0" smtClean="0">
              <a:solidFill>
                <a:srgbClr val="FF0000"/>
              </a:solidFill>
              <a:latin typeface="Arial" panose="020B0604020202020204" pitchFamily="34" charset="0"/>
              <a:cs typeface="Arial" panose="020B0604020202020204" pitchFamily="34" charset="0"/>
            </a:endParaRPr>
          </a:p>
          <a:p>
            <a:pPr lvl="2"/>
            <a:r>
              <a:rPr lang="en-US" sz="2100" dirty="0" smtClean="0">
                <a:solidFill>
                  <a:srgbClr val="FF0000"/>
                </a:solidFill>
                <a:latin typeface="Arial" panose="020B0604020202020204" pitchFamily="34" charset="0"/>
                <a:cs typeface="Arial" panose="020B0604020202020204" pitchFamily="34" charset="0"/>
              </a:rPr>
              <a:t>Subjective     </a:t>
            </a:r>
            <a:r>
              <a:rPr lang="en-US" sz="2100" dirty="0" smtClean="0">
                <a:latin typeface="Arial" panose="020B0604020202020204" pitchFamily="34" charset="0"/>
                <a:cs typeface="Arial" panose="020B0604020202020204" pitchFamily="34" charset="0"/>
              </a:rPr>
              <a:t>   </a:t>
            </a:r>
            <a:r>
              <a:rPr lang="en-US" sz="2100" dirty="0">
                <a:latin typeface="Arial" panose="020B0604020202020204" pitchFamily="34" charset="0"/>
                <a:cs typeface="Arial" panose="020B0604020202020204" pitchFamily="34" charset="0"/>
              </a:rPr>
              <a:t>				</a:t>
            </a:r>
            <a:r>
              <a:rPr lang="en-US" sz="2100" dirty="0" smtClean="0">
                <a:solidFill>
                  <a:srgbClr val="FF0000"/>
                </a:solidFill>
                <a:latin typeface="Arial" panose="020B0604020202020204" pitchFamily="34" charset="0"/>
                <a:cs typeface="Arial" panose="020B0604020202020204" pitchFamily="34" charset="0"/>
              </a:rPr>
              <a:t>Objective</a:t>
            </a:r>
            <a:endParaRPr lang="en-US" sz="2100" dirty="0">
              <a:solidFill>
                <a:srgbClr val="FF0000"/>
              </a:solidFill>
              <a:latin typeface="Arial" panose="020B0604020202020204" pitchFamily="34" charset="0"/>
              <a:cs typeface="Arial" panose="020B0604020202020204" pitchFamily="34" charset="0"/>
            </a:endParaRPr>
          </a:p>
          <a:p>
            <a:endParaRPr lang="en-US" dirty="0" smtClean="0">
              <a:latin typeface="Arial" panose="020B0604020202020204" pitchFamily="34" charset="0"/>
              <a:cs typeface="Arial" panose="020B0604020202020204" pitchFamily="34" charset="0"/>
            </a:endParaRPr>
          </a:p>
          <a:p>
            <a:endParaRPr lang="en-US" dirty="0" smtClean="0">
              <a:latin typeface="Arial" panose="020B0604020202020204" pitchFamily="34" charset="0"/>
              <a:cs typeface="Arial" panose="020B0604020202020204" pitchFamily="34" charset="0"/>
            </a:endParaRPr>
          </a:p>
          <a:p>
            <a:pPr lvl="2"/>
            <a:r>
              <a:rPr lang="en-US" sz="2100" dirty="0">
                <a:latin typeface="Arial" panose="020B0604020202020204" pitchFamily="34" charset="0"/>
                <a:cs typeface="Arial" panose="020B0604020202020204" pitchFamily="34" charset="0"/>
              </a:rPr>
              <a:t>Essay Type  -  	</a:t>
            </a:r>
          </a:p>
          <a:p>
            <a:pPr lvl="3"/>
            <a:r>
              <a:rPr lang="en-US" sz="1950" dirty="0">
                <a:latin typeface="Arial" panose="020B0604020202020204" pitchFamily="34" charset="0"/>
                <a:cs typeface="Arial" panose="020B0604020202020204" pitchFamily="34" charset="0"/>
              </a:rPr>
              <a:t>Understanding </a:t>
            </a:r>
          </a:p>
          <a:p>
            <a:pPr lvl="3"/>
            <a:r>
              <a:rPr lang="en-US" sz="1950" dirty="0">
                <a:latin typeface="Arial" panose="020B0604020202020204" pitchFamily="34" charset="0"/>
                <a:cs typeface="Arial" panose="020B0604020202020204" pitchFamily="34" charset="0"/>
              </a:rPr>
              <a:t> Application				</a:t>
            </a:r>
            <a:r>
              <a:rPr lang="en-US" sz="1950" dirty="0" smtClean="0">
                <a:latin typeface="Arial" panose="020B0604020202020204" pitchFamily="34" charset="0"/>
                <a:cs typeface="Arial" panose="020B0604020202020204" pitchFamily="34" charset="0"/>
              </a:rPr>
              <a:t>MCQ</a:t>
            </a:r>
            <a:endParaRPr lang="en-US" sz="1950" dirty="0">
              <a:latin typeface="Arial" panose="020B0604020202020204" pitchFamily="34" charset="0"/>
              <a:cs typeface="Arial" panose="020B0604020202020204" pitchFamily="34" charset="0"/>
            </a:endParaRPr>
          </a:p>
          <a:p>
            <a:pPr lvl="2"/>
            <a:r>
              <a:rPr lang="en-US" sz="2100" dirty="0">
                <a:latin typeface="Arial" panose="020B0604020202020204" pitchFamily="34" charset="0"/>
                <a:cs typeface="Arial" panose="020B0604020202020204" pitchFamily="34" charset="0"/>
              </a:rPr>
              <a:t>Short answer type                                  </a:t>
            </a:r>
            <a:r>
              <a:rPr lang="en-US" sz="2100" dirty="0" smtClean="0">
                <a:latin typeface="Arial" panose="020B0604020202020204" pitchFamily="34" charset="0"/>
                <a:cs typeface="Arial" panose="020B0604020202020204" pitchFamily="34" charset="0"/>
              </a:rPr>
              <a:t>	Fill </a:t>
            </a:r>
            <a:r>
              <a:rPr lang="en-US" sz="2100" dirty="0">
                <a:latin typeface="Arial" panose="020B0604020202020204" pitchFamily="34" charset="0"/>
                <a:cs typeface="Arial" panose="020B0604020202020204" pitchFamily="34" charset="0"/>
              </a:rPr>
              <a:t>ups</a:t>
            </a:r>
          </a:p>
          <a:p>
            <a:pPr lvl="3"/>
            <a:r>
              <a:rPr lang="en-US" sz="1800" dirty="0">
                <a:latin typeface="Arial" panose="020B0604020202020204" pitchFamily="34" charset="0"/>
                <a:cs typeface="Arial" panose="020B0604020202020204" pitchFamily="34" charset="0"/>
              </a:rPr>
              <a:t>Remembering				</a:t>
            </a:r>
            <a:r>
              <a:rPr lang="en-US" sz="1950" dirty="0" smtClean="0">
                <a:latin typeface="Arial" panose="020B0604020202020204" pitchFamily="34" charset="0"/>
                <a:cs typeface="Arial" panose="020B0604020202020204" pitchFamily="34" charset="0"/>
              </a:rPr>
              <a:t>True/False</a:t>
            </a:r>
            <a:endParaRPr lang="en-US" sz="1950" dirty="0">
              <a:latin typeface="Arial" panose="020B0604020202020204" pitchFamily="34" charset="0"/>
              <a:cs typeface="Arial" panose="020B0604020202020204" pitchFamily="34" charset="0"/>
            </a:endParaRPr>
          </a:p>
          <a:p>
            <a:pPr lvl="3"/>
            <a:r>
              <a:rPr lang="en-US" sz="1950" dirty="0">
                <a:latin typeface="Arial" panose="020B0604020202020204" pitchFamily="34" charset="0"/>
                <a:cs typeface="Arial" panose="020B0604020202020204" pitchFamily="34" charset="0"/>
              </a:rPr>
              <a:t>Evaluating				</a:t>
            </a:r>
            <a:r>
              <a:rPr lang="en-US" sz="1800" dirty="0" smtClean="0">
                <a:latin typeface="Arial" panose="020B0604020202020204" pitchFamily="34" charset="0"/>
                <a:cs typeface="Arial" panose="020B0604020202020204" pitchFamily="34" charset="0"/>
              </a:rPr>
              <a:t>Completion</a:t>
            </a:r>
            <a:endParaRPr lang="en-US" sz="1800" dirty="0">
              <a:latin typeface="Arial" panose="020B0604020202020204" pitchFamily="34" charset="0"/>
              <a:cs typeface="Arial" panose="020B0604020202020204" pitchFamily="34" charset="0"/>
            </a:endParaRPr>
          </a:p>
          <a:p>
            <a:pPr lvl="3"/>
            <a:r>
              <a:rPr lang="en-US" sz="1950" dirty="0" smtClean="0">
                <a:latin typeface="Arial" panose="020B0604020202020204" pitchFamily="34" charset="0"/>
                <a:cs typeface="Arial" panose="020B0604020202020204" pitchFamily="34" charset="0"/>
              </a:rPr>
              <a:t>Creating</a:t>
            </a:r>
          </a:p>
          <a:p>
            <a:pPr lvl="3"/>
            <a:r>
              <a:rPr lang="en-US" sz="1950" dirty="0" smtClean="0">
                <a:latin typeface="Arial" panose="020B0604020202020204" pitchFamily="34" charset="0"/>
                <a:cs typeface="Arial" panose="020B0604020202020204" pitchFamily="34" charset="0"/>
              </a:rPr>
              <a:t>Analyzing</a:t>
            </a:r>
            <a:endParaRPr lang="en-US" sz="1950" dirty="0">
              <a:latin typeface="Arial" panose="020B0604020202020204" pitchFamily="34" charset="0"/>
              <a:cs typeface="Arial" panose="020B0604020202020204" pitchFamily="34" charset="0"/>
            </a:endParaRPr>
          </a:p>
          <a:p>
            <a:pPr marL="1028700" lvl="3" indent="0">
              <a:buNone/>
            </a:pPr>
            <a:r>
              <a:rPr lang="en-US" sz="2100" dirty="0">
                <a:latin typeface="Arial" panose="020B0604020202020204" pitchFamily="34" charset="0"/>
                <a:cs typeface="Arial" panose="020B0604020202020204" pitchFamily="34" charset="0"/>
              </a:rPr>
              <a:t>Very short answer type 			</a:t>
            </a:r>
          </a:p>
        </p:txBody>
      </p:sp>
      <p:cxnSp>
        <p:nvCxnSpPr>
          <p:cNvPr id="5" name="Straight Arrow Connector 4"/>
          <p:cNvCxnSpPr/>
          <p:nvPr/>
        </p:nvCxnSpPr>
        <p:spPr>
          <a:xfrm flipH="1">
            <a:off x="7080067" y="2283548"/>
            <a:ext cx="13064" cy="69069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 name="Straight Arrow Connector 5"/>
          <p:cNvCxnSpPr/>
          <p:nvPr/>
        </p:nvCxnSpPr>
        <p:spPr>
          <a:xfrm>
            <a:off x="1900647" y="2094951"/>
            <a:ext cx="0" cy="60252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5202159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3" descr="C:\Users\Dr. Mihir Kumar\Desktop\Grading\assessment_100915_03_daa_hr2400x1600.jpg"/>
          <p:cNvPicPr>
            <a:picLocks noChangeAspect="1" noChangeArrowheads="1"/>
          </p:cNvPicPr>
          <p:nvPr/>
        </p:nvPicPr>
        <p:blipFill>
          <a:blip r:embed="rId2" cstate="print">
            <a:extLst>
              <a:ext uri="{28A0092B-C50C-407E-A947-70E740481C1C}">
                <a14:useLocalDpi xmlns:a14="http://schemas.microsoft.com/office/drawing/2010/main" val="0"/>
              </a:ext>
            </a:extLst>
          </a:blip>
          <a:srcRect r="10370"/>
          <a:stretch>
            <a:fillRect/>
          </a:stretch>
        </p:blipFill>
        <p:spPr bwMode="auto">
          <a:xfrm>
            <a:off x="-9525" y="0"/>
            <a:ext cx="92202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63" name="Title 1"/>
          <p:cNvSpPr>
            <a:spLocks noGrp="1"/>
          </p:cNvSpPr>
          <p:nvPr>
            <p:ph type="ctrTitle"/>
          </p:nvPr>
        </p:nvSpPr>
        <p:spPr>
          <a:xfrm>
            <a:off x="1345474" y="169817"/>
            <a:ext cx="6439989" cy="1267097"/>
          </a:xfrm>
        </p:spPr>
        <p:txBody>
          <a:bodyPr>
            <a:normAutofit/>
          </a:bodyPr>
          <a:lstStyle/>
          <a:p>
            <a:pPr eaLnBrk="1" hangingPunct="1"/>
            <a:r>
              <a:rPr lang="en-IN" altLang="en-US" sz="3600" b="1" dirty="0">
                <a:solidFill>
                  <a:schemeClr val="bg1"/>
                </a:solidFill>
                <a:effectLst>
                  <a:outerShdw blurRad="38100" dist="38100" dir="2700000" algn="tl">
                    <a:srgbClr val="000000">
                      <a:alpha val="43137"/>
                    </a:srgbClr>
                  </a:outerShdw>
                </a:effectLst>
                <a:latin typeface="+mn-lt"/>
              </a:rPr>
              <a:t>CLASSROOM EVALUATION TECHNIQUES</a:t>
            </a:r>
            <a:endParaRPr lang="en-IN" altLang="en-US" sz="3600" dirty="0">
              <a:solidFill>
                <a:schemeClr val="bg1"/>
              </a:solidFill>
              <a:effectLst>
                <a:outerShdw blurRad="38100" dist="38100" dir="2700000" algn="tl">
                  <a:srgbClr val="000000">
                    <a:alpha val="43137"/>
                  </a:srgbClr>
                </a:outerShdw>
              </a:effectLst>
              <a:latin typeface="+mn-lt"/>
            </a:endParaRPr>
          </a:p>
        </p:txBody>
      </p:sp>
    </p:spTree>
    <p:extLst>
      <p:ext uri="{BB962C8B-B14F-4D97-AF65-F5344CB8AC3E}">
        <p14:creationId xmlns:p14="http://schemas.microsoft.com/office/powerpoint/2010/main" val="63993987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p:cNvSpPr>
          <p:nvPr>
            <p:ph type="title"/>
          </p:nvPr>
        </p:nvSpPr>
        <p:spPr>
          <a:xfrm>
            <a:off x="554038" y="508000"/>
            <a:ext cx="7515225" cy="965200"/>
          </a:xfrm>
        </p:spPr>
        <p:txBody>
          <a:bodyPr/>
          <a:lstStyle/>
          <a:p>
            <a:pPr eaLnBrk="1" hangingPunct="1"/>
            <a:r>
              <a:rPr lang="en-US" altLang="en-US" b="1" smtClean="0">
                <a:latin typeface="Bookman Old Style" panose="02050604050505020204" pitchFamily="18" charset="0"/>
              </a:rPr>
              <a:t>Minute Paper</a:t>
            </a:r>
          </a:p>
        </p:txBody>
      </p:sp>
      <p:graphicFrame>
        <p:nvGraphicFramePr>
          <p:cNvPr id="10" name="Diagram 9"/>
          <p:cNvGraphicFramePr/>
          <p:nvPr>
            <p:extLst>
              <p:ext uri="{D42A27DB-BD31-4B8C-83A1-F6EECF244321}">
                <p14:modId xmlns:p14="http://schemas.microsoft.com/office/powerpoint/2010/main" val="1738304983"/>
              </p:ext>
            </p:extLst>
          </p:nvPr>
        </p:nvGraphicFramePr>
        <p:xfrm>
          <a:off x="272954" y="832513"/>
          <a:ext cx="8871046" cy="5486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56631327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0" y="0"/>
          <a:ext cx="9144000" cy="6858000"/>
        </p:xfrm>
        <a:graphic>
          <a:graphicData uri="http://schemas.openxmlformats.org/drawingml/2006/table">
            <a:tbl>
              <a:tblPr/>
              <a:tblGrid>
                <a:gridCol w="4063664">
                  <a:extLst>
                    <a:ext uri="{9D8B030D-6E8A-4147-A177-3AD203B41FA5}">
                      <a16:colId xmlns:a16="http://schemas.microsoft.com/office/drawing/2014/main" val="20000"/>
                    </a:ext>
                  </a:extLst>
                </a:gridCol>
                <a:gridCol w="2651035">
                  <a:extLst>
                    <a:ext uri="{9D8B030D-6E8A-4147-A177-3AD203B41FA5}">
                      <a16:colId xmlns:a16="http://schemas.microsoft.com/office/drawing/2014/main" val="20001"/>
                    </a:ext>
                  </a:extLst>
                </a:gridCol>
                <a:gridCol w="2429301">
                  <a:extLst>
                    <a:ext uri="{9D8B030D-6E8A-4147-A177-3AD203B41FA5}">
                      <a16:colId xmlns:a16="http://schemas.microsoft.com/office/drawing/2014/main" val="20002"/>
                    </a:ext>
                  </a:extLst>
                </a:gridCol>
              </a:tblGrid>
              <a:tr h="1191376">
                <a:tc gridSpan="3">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lang="en-US" altLang="en-US" sz="4800" b="1" dirty="0" smtClean="0"/>
                        <a:t>Student Generated Test Question</a:t>
                      </a:r>
                      <a:endParaRPr kumimoji="0" lang="en-US" sz="4800" b="1" i="0" u="none" strike="noStrike" cap="none" normalizeH="0" baseline="0" dirty="0" smtClean="0">
                        <a:ln>
                          <a:noFill/>
                        </a:ln>
                        <a:solidFill>
                          <a:srgbClr val="FFFFFF"/>
                        </a:solidFill>
                        <a:effectLst/>
                        <a:latin typeface="Bookman Old Style" panose="02050604050505020204" pitchFamily="18" charset="0"/>
                      </a:endParaRPr>
                    </a:p>
                  </a:txBody>
                  <a:tcPr marL="68584" marR="68584" marT="34290" marB="3429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FFC000"/>
                    </a:solidFill>
                  </a:tcPr>
                </a:tc>
                <a:tc hMerge="1">
                  <a:txBody>
                    <a:bodyPr/>
                    <a:lstStyle/>
                    <a:p>
                      <a:pPr marL="0" marR="0" lvl="0" indent="0" algn="l" defTabSz="457200" rtl="0" eaLnBrk="1" fontAlgn="base" latinLnBrk="0" hangingPunct="1">
                        <a:lnSpc>
                          <a:spcPct val="100000"/>
                        </a:lnSpc>
                        <a:spcBef>
                          <a:spcPct val="0"/>
                        </a:spcBef>
                        <a:spcAft>
                          <a:spcPct val="0"/>
                        </a:spcAft>
                        <a:buClrTx/>
                        <a:buSzTx/>
                        <a:buFontTx/>
                        <a:buNone/>
                        <a:tabLst/>
                      </a:pPr>
                      <a:endParaRPr kumimoji="0" lang="en-US" sz="1700" b="1" i="0" u="none" strike="noStrike" cap="none" normalizeH="0" baseline="0" dirty="0" smtClean="0">
                        <a:ln>
                          <a:noFill/>
                        </a:ln>
                        <a:solidFill>
                          <a:srgbClr val="FFFFFF"/>
                        </a:solidFill>
                        <a:effectLst/>
                        <a:latin typeface="Bookman Old Style" panose="02050604050505020204" pitchFamily="18" charset="0"/>
                      </a:endParaRPr>
                    </a:p>
                  </a:txBody>
                  <a:tcPr marL="68584" marR="68584" marT="34290" marB="3429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hMerge="1">
                  <a:txBody>
                    <a:bodyPr/>
                    <a:lstStyle/>
                    <a:p>
                      <a:pPr marL="0" marR="0" lvl="0" indent="0" algn="l" defTabSz="457200" rtl="0" eaLnBrk="1" fontAlgn="base" latinLnBrk="0" hangingPunct="1">
                        <a:lnSpc>
                          <a:spcPct val="100000"/>
                        </a:lnSpc>
                        <a:spcBef>
                          <a:spcPct val="0"/>
                        </a:spcBef>
                        <a:spcAft>
                          <a:spcPct val="0"/>
                        </a:spcAft>
                        <a:buClrTx/>
                        <a:buSzTx/>
                        <a:buFontTx/>
                        <a:buNone/>
                        <a:tabLst/>
                      </a:pPr>
                      <a:endParaRPr kumimoji="0" lang="en-US" sz="1700" b="1" i="0" u="none" strike="noStrike" cap="none" normalizeH="0" baseline="0" dirty="0" smtClean="0">
                        <a:ln>
                          <a:noFill/>
                        </a:ln>
                        <a:solidFill>
                          <a:srgbClr val="FFFFFF"/>
                        </a:solidFill>
                        <a:effectLst/>
                        <a:latin typeface="Bookman Old Style" panose="02050604050505020204" pitchFamily="18" charset="0"/>
                      </a:endParaRPr>
                    </a:p>
                  </a:txBody>
                  <a:tcPr marL="68584" marR="68584" marT="34290" marB="3429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extLst>
                  <a:ext uri="{0D108BD9-81ED-4DB2-BD59-A6C34878D82A}">
                    <a16:rowId xmlns:a16="http://schemas.microsoft.com/office/drawing/2014/main" val="10000"/>
                  </a:ext>
                </a:extLst>
              </a:tr>
              <a:tr h="5666624">
                <a:tc>
                  <a:txBody>
                    <a:bodyPr/>
                    <a:lstStyle>
                      <a:lvl1pPr>
                        <a:spcBef>
                          <a:spcPct val="20000"/>
                        </a:spcBef>
                        <a:spcAft>
                          <a:spcPts val="600"/>
                        </a:spcAft>
                        <a:buClr>
                          <a:srgbClr val="8D1515"/>
                        </a:buClr>
                        <a:buSzPct val="145000"/>
                        <a:buFont typeface="Arial" panose="020B0604020202020204" pitchFamily="34" charset="0"/>
                        <a:defRPr sz="2000">
                          <a:solidFill>
                            <a:schemeClr val="tx1"/>
                          </a:solidFill>
                          <a:latin typeface="Corbel" panose="020B0503020204020204" pitchFamily="34" charset="0"/>
                        </a:defRPr>
                      </a:lvl1pPr>
                      <a:lvl2pPr marL="742950" indent="-285750">
                        <a:spcBef>
                          <a:spcPct val="20000"/>
                        </a:spcBef>
                        <a:spcAft>
                          <a:spcPts val="600"/>
                        </a:spcAft>
                        <a:buClr>
                          <a:srgbClr val="8D1515"/>
                        </a:buClr>
                        <a:buSzPct val="145000"/>
                        <a:buFont typeface="Arial" panose="020B0604020202020204" pitchFamily="34" charset="0"/>
                        <a:defRPr>
                          <a:solidFill>
                            <a:schemeClr val="tx1"/>
                          </a:solidFill>
                          <a:latin typeface="Corbel" panose="020B0503020204020204" pitchFamily="34" charset="0"/>
                        </a:defRPr>
                      </a:lvl2pPr>
                      <a:lvl3pPr marL="1143000" indent="-228600">
                        <a:spcBef>
                          <a:spcPct val="20000"/>
                        </a:spcBef>
                        <a:spcAft>
                          <a:spcPts val="600"/>
                        </a:spcAft>
                        <a:buClr>
                          <a:srgbClr val="8D1515"/>
                        </a:buClr>
                        <a:buSzPct val="145000"/>
                        <a:buFont typeface="Arial" panose="020B0604020202020204" pitchFamily="34" charset="0"/>
                        <a:defRPr sz="1600">
                          <a:solidFill>
                            <a:schemeClr val="tx1"/>
                          </a:solidFill>
                          <a:latin typeface="Corbel" panose="020B0503020204020204" pitchFamily="34" charset="0"/>
                        </a:defRPr>
                      </a:lvl3pPr>
                      <a:lvl4pPr marL="1600200" indent="-228600">
                        <a:spcBef>
                          <a:spcPct val="20000"/>
                        </a:spcBef>
                        <a:spcAft>
                          <a:spcPts val="600"/>
                        </a:spcAft>
                        <a:buClr>
                          <a:srgbClr val="8D1515"/>
                        </a:buClr>
                        <a:buSzPct val="145000"/>
                        <a:buFont typeface="Arial" panose="020B0604020202020204" pitchFamily="34" charset="0"/>
                        <a:defRPr sz="1400">
                          <a:solidFill>
                            <a:schemeClr val="tx1"/>
                          </a:solidFill>
                          <a:latin typeface="Corbel" panose="020B0503020204020204" pitchFamily="34" charset="0"/>
                        </a:defRPr>
                      </a:lvl4pPr>
                      <a:lvl5pPr marL="2057400" indent="-228600">
                        <a:spcBef>
                          <a:spcPct val="20000"/>
                        </a:spcBef>
                        <a:spcAft>
                          <a:spcPts val="600"/>
                        </a:spcAft>
                        <a:buClr>
                          <a:srgbClr val="8D1515"/>
                        </a:buClr>
                        <a:buSzPct val="145000"/>
                        <a:buFont typeface="Arial" panose="020B0604020202020204" pitchFamily="34" charset="0"/>
                        <a:defRPr sz="1200">
                          <a:solidFill>
                            <a:schemeClr val="tx1"/>
                          </a:solidFill>
                          <a:latin typeface="Corbel" panose="020B0503020204020204" pitchFamily="34" charset="0"/>
                        </a:defRPr>
                      </a:lvl5pPr>
                      <a:lvl6pPr marL="2514600" indent="-228600" defTabSz="457200" eaLnBrk="0" fontAlgn="base" hangingPunct="0">
                        <a:spcBef>
                          <a:spcPct val="20000"/>
                        </a:spcBef>
                        <a:spcAft>
                          <a:spcPts val="600"/>
                        </a:spcAft>
                        <a:buClr>
                          <a:srgbClr val="8D1515"/>
                        </a:buClr>
                        <a:buSzPct val="145000"/>
                        <a:buFont typeface="Arial" panose="020B0604020202020204" pitchFamily="34" charset="0"/>
                        <a:defRPr sz="1200">
                          <a:solidFill>
                            <a:schemeClr val="tx1"/>
                          </a:solidFill>
                          <a:latin typeface="Corbel" panose="020B0503020204020204" pitchFamily="34" charset="0"/>
                        </a:defRPr>
                      </a:lvl6pPr>
                      <a:lvl7pPr marL="2971800" indent="-228600" defTabSz="457200" eaLnBrk="0" fontAlgn="base" hangingPunct="0">
                        <a:spcBef>
                          <a:spcPct val="20000"/>
                        </a:spcBef>
                        <a:spcAft>
                          <a:spcPts val="600"/>
                        </a:spcAft>
                        <a:buClr>
                          <a:srgbClr val="8D1515"/>
                        </a:buClr>
                        <a:buSzPct val="145000"/>
                        <a:buFont typeface="Arial" panose="020B0604020202020204" pitchFamily="34" charset="0"/>
                        <a:defRPr sz="1200">
                          <a:solidFill>
                            <a:schemeClr val="tx1"/>
                          </a:solidFill>
                          <a:latin typeface="Corbel" panose="020B0503020204020204" pitchFamily="34" charset="0"/>
                        </a:defRPr>
                      </a:lvl7pPr>
                      <a:lvl8pPr marL="3429000" indent="-228600" defTabSz="457200" eaLnBrk="0" fontAlgn="base" hangingPunct="0">
                        <a:spcBef>
                          <a:spcPct val="20000"/>
                        </a:spcBef>
                        <a:spcAft>
                          <a:spcPts val="600"/>
                        </a:spcAft>
                        <a:buClr>
                          <a:srgbClr val="8D1515"/>
                        </a:buClr>
                        <a:buSzPct val="145000"/>
                        <a:buFont typeface="Arial" panose="020B0604020202020204" pitchFamily="34" charset="0"/>
                        <a:defRPr sz="1200">
                          <a:solidFill>
                            <a:schemeClr val="tx1"/>
                          </a:solidFill>
                          <a:latin typeface="Corbel" panose="020B0503020204020204" pitchFamily="34" charset="0"/>
                        </a:defRPr>
                      </a:lvl8pPr>
                      <a:lvl9pPr marL="3886200" indent="-228600" defTabSz="457200" eaLnBrk="0" fontAlgn="base" hangingPunct="0">
                        <a:spcBef>
                          <a:spcPct val="20000"/>
                        </a:spcBef>
                        <a:spcAft>
                          <a:spcPts val="600"/>
                        </a:spcAft>
                        <a:buClr>
                          <a:srgbClr val="8D1515"/>
                        </a:buClr>
                        <a:buSzPct val="145000"/>
                        <a:buFont typeface="Arial" panose="020B0604020202020204" pitchFamily="34" charset="0"/>
                        <a:defRPr sz="1200">
                          <a:solidFill>
                            <a:schemeClr val="tx1"/>
                          </a:solidFill>
                          <a:latin typeface="Corbel" panose="020B0503020204020204" pitchFamily="34" charset="0"/>
                        </a:defRPr>
                      </a:lvl9pPr>
                    </a:lstStyle>
                    <a:p>
                      <a:pPr marL="0" marR="0" lvl="0" indent="0" algn="ctr" defTabSz="457200" rtl="0" eaLnBrk="1" fontAlgn="base" latinLnBrk="0" hangingPunct="1">
                        <a:lnSpc>
                          <a:spcPct val="100000"/>
                        </a:lnSpc>
                        <a:spcBef>
                          <a:spcPct val="0"/>
                        </a:spcBef>
                        <a:spcAft>
                          <a:spcPct val="0"/>
                        </a:spcAft>
                        <a:buClrTx/>
                        <a:buSzTx/>
                        <a:buFontTx/>
                        <a:buNone/>
                        <a:tabLst/>
                      </a:pPr>
                      <a:endParaRPr kumimoji="0" lang="en-US" sz="1600" b="1" i="0" u="none" strike="noStrike" cap="none" normalizeH="0" baseline="0" dirty="0" smtClean="0">
                        <a:ln>
                          <a:noFill/>
                        </a:ln>
                        <a:solidFill>
                          <a:schemeClr val="tx1"/>
                        </a:solidFill>
                        <a:effectLst/>
                        <a:latin typeface="Bookman Old Style" panose="02050604050505020204" pitchFamily="18" charset="0"/>
                      </a:endParaRPr>
                    </a:p>
                    <a:p>
                      <a:pPr marL="0" marR="0" lvl="0" indent="0" algn="ctr" defTabSz="4572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dirty="0" smtClean="0">
                          <a:ln>
                            <a:noFill/>
                          </a:ln>
                          <a:solidFill>
                            <a:schemeClr val="tx1"/>
                          </a:solidFill>
                          <a:effectLst/>
                          <a:latin typeface="Bookman Old Style" panose="02050604050505020204" pitchFamily="18" charset="0"/>
                        </a:rPr>
                        <a:t>Process</a:t>
                      </a:r>
                    </a:p>
                    <a:p>
                      <a:pPr marL="0" marR="0" lvl="0" indent="0" algn="ctr" defTabSz="457200" rtl="0" eaLnBrk="1" fontAlgn="base" latinLnBrk="0" hangingPunct="1">
                        <a:lnSpc>
                          <a:spcPct val="100000"/>
                        </a:lnSpc>
                        <a:spcBef>
                          <a:spcPct val="0"/>
                        </a:spcBef>
                        <a:spcAft>
                          <a:spcPct val="0"/>
                        </a:spcAft>
                        <a:buClrTx/>
                        <a:buSzTx/>
                        <a:buFontTx/>
                        <a:buNone/>
                        <a:tabLst/>
                      </a:pPr>
                      <a:endParaRPr kumimoji="0" lang="en-US" sz="2800" b="1" i="0" u="none" strike="noStrike" cap="none" normalizeH="0" baseline="0" dirty="0" smtClean="0">
                        <a:ln>
                          <a:noFill/>
                        </a:ln>
                        <a:solidFill>
                          <a:schemeClr val="tx1"/>
                        </a:solidFill>
                        <a:effectLst/>
                        <a:latin typeface="Bookman Old Style" panose="02050604050505020204" pitchFamily="18" charset="0"/>
                      </a:endParaRPr>
                    </a:p>
                    <a:p>
                      <a:pPr marL="0" marR="0" lvl="0" indent="0" algn="ctr" defTabSz="457200" rtl="0" eaLnBrk="1" fontAlgn="base" latinLnBrk="0" hangingPunct="1">
                        <a:lnSpc>
                          <a:spcPct val="100000"/>
                        </a:lnSpc>
                        <a:spcBef>
                          <a:spcPct val="0"/>
                        </a:spcBef>
                        <a:spcAft>
                          <a:spcPct val="0"/>
                        </a:spcAft>
                        <a:buClrTx/>
                        <a:buSzTx/>
                        <a:buFontTx/>
                        <a:buNone/>
                        <a:tabLst/>
                      </a:pPr>
                      <a:r>
                        <a:rPr kumimoji="0" lang="en-US" sz="2200" b="1" i="0" u="none" strike="noStrike" cap="none" normalizeH="0" baseline="0" dirty="0" smtClean="0">
                          <a:ln>
                            <a:noFill/>
                          </a:ln>
                          <a:solidFill>
                            <a:srgbClr val="FFFFFF"/>
                          </a:solidFill>
                          <a:effectLst/>
                          <a:latin typeface="Bookman Old Style" panose="02050604050505020204" pitchFamily="18" charset="0"/>
                        </a:rPr>
                        <a:t>The student will be asked to frame two questions (one long answer and one short ) from the topic announced by the teacher on the spot and on random basis to each group.</a:t>
                      </a:r>
                    </a:p>
                    <a:p>
                      <a:pPr marL="0" marR="0" lvl="0" indent="0" algn="ctr" defTabSz="457200" rtl="0" eaLnBrk="1" fontAlgn="base" latinLnBrk="0" hangingPunct="1">
                        <a:lnSpc>
                          <a:spcPct val="100000"/>
                        </a:lnSpc>
                        <a:spcBef>
                          <a:spcPct val="0"/>
                        </a:spcBef>
                        <a:spcAft>
                          <a:spcPct val="0"/>
                        </a:spcAft>
                        <a:buClrTx/>
                        <a:buSzTx/>
                        <a:buFontTx/>
                        <a:buNone/>
                        <a:tabLst/>
                      </a:pPr>
                      <a:r>
                        <a:rPr kumimoji="0" lang="en-US" sz="2200" b="1" i="0" u="none" strike="noStrike" cap="none" normalizeH="0" baseline="0" dirty="0" smtClean="0">
                          <a:ln>
                            <a:noFill/>
                          </a:ln>
                          <a:solidFill>
                            <a:srgbClr val="FFFFFF"/>
                          </a:solidFill>
                          <a:effectLst/>
                          <a:latin typeface="Bookman Old Style" panose="02050604050505020204" pitchFamily="18" charset="0"/>
                        </a:rPr>
                        <a:t>Each student will reply in  2 minutes. The teacher will evaluate separately the framing / answering to the questions. </a:t>
                      </a:r>
                    </a:p>
                  </a:txBody>
                  <a:tcPr marL="68584" marR="68584" marT="34290" marB="3429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00C057"/>
                    </a:solidFill>
                  </a:tcPr>
                </a:tc>
                <a:tc>
                  <a:txBody>
                    <a:bodyPr/>
                    <a:lstStyle>
                      <a:lvl1pPr>
                        <a:spcBef>
                          <a:spcPct val="20000"/>
                        </a:spcBef>
                        <a:spcAft>
                          <a:spcPts val="600"/>
                        </a:spcAft>
                        <a:buClr>
                          <a:srgbClr val="8D1515"/>
                        </a:buClr>
                        <a:buSzPct val="145000"/>
                        <a:buFont typeface="Arial" panose="020B0604020202020204" pitchFamily="34" charset="0"/>
                        <a:defRPr sz="2000">
                          <a:solidFill>
                            <a:schemeClr val="tx1"/>
                          </a:solidFill>
                          <a:latin typeface="Corbel" panose="020B0503020204020204" pitchFamily="34" charset="0"/>
                        </a:defRPr>
                      </a:lvl1pPr>
                      <a:lvl2pPr marL="742950" indent="-285750">
                        <a:spcBef>
                          <a:spcPct val="20000"/>
                        </a:spcBef>
                        <a:spcAft>
                          <a:spcPts val="600"/>
                        </a:spcAft>
                        <a:buClr>
                          <a:srgbClr val="8D1515"/>
                        </a:buClr>
                        <a:buSzPct val="145000"/>
                        <a:buFont typeface="Arial" panose="020B0604020202020204" pitchFamily="34" charset="0"/>
                        <a:defRPr>
                          <a:solidFill>
                            <a:schemeClr val="tx1"/>
                          </a:solidFill>
                          <a:latin typeface="Corbel" panose="020B0503020204020204" pitchFamily="34" charset="0"/>
                        </a:defRPr>
                      </a:lvl2pPr>
                      <a:lvl3pPr marL="1143000" indent="-228600">
                        <a:spcBef>
                          <a:spcPct val="20000"/>
                        </a:spcBef>
                        <a:spcAft>
                          <a:spcPts val="600"/>
                        </a:spcAft>
                        <a:buClr>
                          <a:srgbClr val="8D1515"/>
                        </a:buClr>
                        <a:buSzPct val="145000"/>
                        <a:buFont typeface="Arial" panose="020B0604020202020204" pitchFamily="34" charset="0"/>
                        <a:defRPr sz="1600">
                          <a:solidFill>
                            <a:schemeClr val="tx1"/>
                          </a:solidFill>
                          <a:latin typeface="Corbel" panose="020B0503020204020204" pitchFamily="34" charset="0"/>
                        </a:defRPr>
                      </a:lvl3pPr>
                      <a:lvl4pPr marL="1600200" indent="-228600">
                        <a:spcBef>
                          <a:spcPct val="20000"/>
                        </a:spcBef>
                        <a:spcAft>
                          <a:spcPts val="600"/>
                        </a:spcAft>
                        <a:buClr>
                          <a:srgbClr val="8D1515"/>
                        </a:buClr>
                        <a:buSzPct val="145000"/>
                        <a:buFont typeface="Arial" panose="020B0604020202020204" pitchFamily="34" charset="0"/>
                        <a:defRPr sz="1400">
                          <a:solidFill>
                            <a:schemeClr val="tx1"/>
                          </a:solidFill>
                          <a:latin typeface="Corbel" panose="020B0503020204020204" pitchFamily="34" charset="0"/>
                        </a:defRPr>
                      </a:lvl4pPr>
                      <a:lvl5pPr marL="2057400" indent="-228600">
                        <a:spcBef>
                          <a:spcPct val="20000"/>
                        </a:spcBef>
                        <a:spcAft>
                          <a:spcPts val="600"/>
                        </a:spcAft>
                        <a:buClr>
                          <a:srgbClr val="8D1515"/>
                        </a:buClr>
                        <a:buSzPct val="145000"/>
                        <a:buFont typeface="Arial" panose="020B0604020202020204" pitchFamily="34" charset="0"/>
                        <a:defRPr sz="1200">
                          <a:solidFill>
                            <a:schemeClr val="tx1"/>
                          </a:solidFill>
                          <a:latin typeface="Corbel" panose="020B0503020204020204" pitchFamily="34" charset="0"/>
                        </a:defRPr>
                      </a:lvl5pPr>
                      <a:lvl6pPr marL="2514600" indent="-228600" defTabSz="457200" eaLnBrk="0" fontAlgn="base" hangingPunct="0">
                        <a:spcBef>
                          <a:spcPct val="20000"/>
                        </a:spcBef>
                        <a:spcAft>
                          <a:spcPts val="600"/>
                        </a:spcAft>
                        <a:buClr>
                          <a:srgbClr val="8D1515"/>
                        </a:buClr>
                        <a:buSzPct val="145000"/>
                        <a:buFont typeface="Arial" panose="020B0604020202020204" pitchFamily="34" charset="0"/>
                        <a:defRPr sz="1200">
                          <a:solidFill>
                            <a:schemeClr val="tx1"/>
                          </a:solidFill>
                          <a:latin typeface="Corbel" panose="020B0503020204020204" pitchFamily="34" charset="0"/>
                        </a:defRPr>
                      </a:lvl6pPr>
                      <a:lvl7pPr marL="2971800" indent="-228600" defTabSz="457200" eaLnBrk="0" fontAlgn="base" hangingPunct="0">
                        <a:spcBef>
                          <a:spcPct val="20000"/>
                        </a:spcBef>
                        <a:spcAft>
                          <a:spcPts val="600"/>
                        </a:spcAft>
                        <a:buClr>
                          <a:srgbClr val="8D1515"/>
                        </a:buClr>
                        <a:buSzPct val="145000"/>
                        <a:buFont typeface="Arial" panose="020B0604020202020204" pitchFamily="34" charset="0"/>
                        <a:defRPr sz="1200">
                          <a:solidFill>
                            <a:schemeClr val="tx1"/>
                          </a:solidFill>
                          <a:latin typeface="Corbel" panose="020B0503020204020204" pitchFamily="34" charset="0"/>
                        </a:defRPr>
                      </a:lvl7pPr>
                      <a:lvl8pPr marL="3429000" indent="-228600" defTabSz="457200" eaLnBrk="0" fontAlgn="base" hangingPunct="0">
                        <a:spcBef>
                          <a:spcPct val="20000"/>
                        </a:spcBef>
                        <a:spcAft>
                          <a:spcPts val="600"/>
                        </a:spcAft>
                        <a:buClr>
                          <a:srgbClr val="8D1515"/>
                        </a:buClr>
                        <a:buSzPct val="145000"/>
                        <a:buFont typeface="Arial" panose="020B0604020202020204" pitchFamily="34" charset="0"/>
                        <a:defRPr sz="1200">
                          <a:solidFill>
                            <a:schemeClr val="tx1"/>
                          </a:solidFill>
                          <a:latin typeface="Corbel" panose="020B0503020204020204" pitchFamily="34" charset="0"/>
                        </a:defRPr>
                      </a:lvl8pPr>
                      <a:lvl9pPr marL="3886200" indent="-228600" defTabSz="457200" eaLnBrk="0" fontAlgn="base" hangingPunct="0">
                        <a:spcBef>
                          <a:spcPct val="20000"/>
                        </a:spcBef>
                        <a:spcAft>
                          <a:spcPts val="600"/>
                        </a:spcAft>
                        <a:buClr>
                          <a:srgbClr val="8D1515"/>
                        </a:buClr>
                        <a:buSzPct val="145000"/>
                        <a:buFont typeface="Arial" panose="020B0604020202020204" pitchFamily="34" charset="0"/>
                        <a:defRPr sz="1200">
                          <a:solidFill>
                            <a:schemeClr val="tx1"/>
                          </a:solidFill>
                          <a:latin typeface="Corbel" panose="020B0503020204020204" pitchFamily="34" charset="0"/>
                        </a:defRPr>
                      </a:lvl9p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dirty="0" smtClean="0">
                          <a:ln>
                            <a:noFill/>
                          </a:ln>
                          <a:solidFill>
                            <a:schemeClr val="tx1"/>
                          </a:solidFill>
                          <a:effectLst/>
                          <a:latin typeface="Bookman Old Style" panose="02050604050505020204" pitchFamily="18" charset="0"/>
                        </a:rPr>
                        <a:t>Cognitive Skills</a:t>
                      </a:r>
                    </a:p>
                    <a:p>
                      <a:pPr marL="0" marR="0" lvl="0" indent="0" algn="ctr" defTabSz="457200" rtl="0" eaLnBrk="1" fontAlgn="base" latinLnBrk="0" hangingPunct="1">
                        <a:lnSpc>
                          <a:spcPct val="100000"/>
                        </a:lnSpc>
                        <a:spcBef>
                          <a:spcPct val="0"/>
                        </a:spcBef>
                        <a:spcAft>
                          <a:spcPct val="0"/>
                        </a:spcAft>
                        <a:buClrTx/>
                        <a:buSzTx/>
                        <a:buFontTx/>
                        <a:buNone/>
                        <a:tabLst/>
                      </a:pPr>
                      <a:endParaRPr kumimoji="0" lang="en-US" sz="2800" b="1" i="0" u="none" strike="noStrike" cap="none" normalizeH="0" baseline="0" dirty="0" smtClean="0">
                        <a:ln>
                          <a:noFill/>
                        </a:ln>
                        <a:solidFill>
                          <a:srgbClr val="FFFFFF"/>
                        </a:solidFill>
                        <a:effectLst/>
                        <a:latin typeface="Bookman Old Style" panose="02050604050505020204" pitchFamily="18" charset="0"/>
                      </a:endParaRPr>
                    </a:p>
                    <a:p>
                      <a:pPr marL="0" marR="0" lvl="0" indent="0" algn="ctr" defTabSz="457200" rtl="0" eaLnBrk="1" fontAlgn="base" latinLnBrk="0" hangingPunct="1">
                        <a:lnSpc>
                          <a:spcPct val="100000"/>
                        </a:lnSpc>
                        <a:spcBef>
                          <a:spcPct val="0"/>
                        </a:spcBef>
                        <a:spcAft>
                          <a:spcPct val="0"/>
                        </a:spcAft>
                        <a:buClrTx/>
                        <a:buSzTx/>
                        <a:buFontTx/>
                        <a:buNone/>
                        <a:tabLst/>
                      </a:pPr>
                      <a:r>
                        <a:rPr kumimoji="0" lang="en-US" sz="2200" b="1" i="0" u="none" strike="noStrike" cap="none" normalizeH="0" baseline="0" dirty="0" smtClean="0">
                          <a:ln>
                            <a:noFill/>
                          </a:ln>
                          <a:solidFill>
                            <a:srgbClr val="FFFFFF"/>
                          </a:solidFill>
                          <a:effectLst/>
                          <a:latin typeface="Bookman Old Style" panose="02050604050505020204" pitchFamily="18" charset="0"/>
                        </a:rPr>
                        <a:t>Knowledge</a:t>
                      </a:r>
                    </a:p>
                    <a:p>
                      <a:pPr marL="0" marR="0" lvl="0" indent="0" algn="ctr" defTabSz="457200" rtl="0" eaLnBrk="1" fontAlgn="base" latinLnBrk="0" hangingPunct="1">
                        <a:lnSpc>
                          <a:spcPct val="100000"/>
                        </a:lnSpc>
                        <a:spcBef>
                          <a:spcPct val="0"/>
                        </a:spcBef>
                        <a:spcAft>
                          <a:spcPct val="0"/>
                        </a:spcAft>
                        <a:buClrTx/>
                        <a:buSzTx/>
                        <a:buFontTx/>
                        <a:buNone/>
                        <a:tabLst/>
                      </a:pPr>
                      <a:r>
                        <a:rPr kumimoji="0" lang="en-US" sz="2200" b="1" i="0" u="none" strike="noStrike" cap="none" normalizeH="0" baseline="0" dirty="0" smtClean="0">
                          <a:ln>
                            <a:noFill/>
                          </a:ln>
                          <a:solidFill>
                            <a:srgbClr val="FFFFFF"/>
                          </a:solidFill>
                          <a:effectLst/>
                          <a:latin typeface="Bookman Old Style" panose="02050604050505020204" pitchFamily="18" charset="0"/>
                        </a:rPr>
                        <a:t>Recall</a:t>
                      </a:r>
                    </a:p>
                    <a:p>
                      <a:pPr marL="0" marR="0" lvl="0" indent="0" algn="ctr" defTabSz="457200" rtl="0" eaLnBrk="1" fontAlgn="base" latinLnBrk="0" hangingPunct="1">
                        <a:lnSpc>
                          <a:spcPct val="100000"/>
                        </a:lnSpc>
                        <a:spcBef>
                          <a:spcPct val="0"/>
                        </a:spcBef>
                        <a:spcAft>
                          <a:spcPct val="0"/>
                        </a:spcAft>
                        <a:buClrTx/>
                        <a:buSzTx/>
                        <a:buFontTx/>
                        <a:buNone/>
                        <a:tabLst/>
                      </a:pPr>
                      <a:r>
                        <a:rPr kumimoji="0" lang="en-US" sz="2200" b="1" i="0" u="none" strike="noStrike" cap="none" normalizeH="0" baseline="0" dirty="0" smtClean="0">
                          <a:ln>
                            <a:noFill/>
                          </a:ln>
                          <a:solidFill>
                            <a:srgbClr val="FFFFFF"/>
                          </a:solidFill>
                          <a:effectLst/>
                          <a:latin typeface="Bookman Old Style" panose="02050604050505020204" pitchFamily="18" charset="0"/>
                        </a:rPr>
                        <a:t>Memory</a:t>
                      </a:r>
                    </a:p>
                    <a:p>
                      <a:pPr marL="0" marR="0" lvl="0" indent="0" algn="ctr" defTabSz="457200" rtl="0" eaLnBrk="1" fontAlgn="base" latinLnBrk="0" hangingPunct="1">
                        <a:lnSpc>
                          <a:spcPct val="100000"/>
                        </a:lnSpc>
                        <a:spcBef>
                          <a:spcPct val="0"/>
                        </a:spcBef>
                        <a:spcAft>
                          <a:spcPct val="0"/>
                        </a:spcAft>
                        <a:buClrTx/>
                        <a:buSzTx/>
                        <a:buFontTx/>
                        <a:buNone/>
                        <a:tabLst/>
                      </a:pPr>
                      <a:r>
                        <a:rPr kumimoji="0" lang="en-US" sz="2200" b="1" i="0" u="none" strike="noStrike" cap="none" normalizeH="0" baseline="0" dirty="0" smtClean="0">
                          <a:ln>
                            <a:noFill/>
                          </a:ln>
                          <a:solidFill>
                            <a:srgbClr val="FFFFFF"/>
                          </a:solidFill>
                          <a:effectLst/>
                          <a:latin typeface="Bookman Old Style" panose="02050604050505020204" pitchFamily="18" charset="0"/>
                        </a:rPr>
                        <a:t>Understanding</a:t>
                      </a:r>
                    </a:p>
                    <a:p>
                      <a:pPr marL="0" marR="0" lvl="0" indent="0" algn="ctr" defTabSz="457200" rtl="0" eaLnBrk="1" fontAlgn="base" latinLnBrk="0" hangingPunct="1">
                        <a:lnSpc>
                          <a:spcPct val="100000"/>
                        </a:lnSpc>
                        <a:spcBef>
                          <a:spcPct val="0"/>
                        </a:spcBef>
                        <a:spcAft>
                          <a:spcPct val="0"/>
                        </a:spcAft>
                        <a:buClrTx/>
                        <a:buSzTx/>
                        <a:buFontTx/>
                        <a:buNone/>
                        <a:tabLst/>
                      </a:pPr>
                      <a:r>
                        <a:rPr kumimoji="0" lang="en-US" sz="2200" b="1" i="0" u="none" strike="noStrike" cap="none" normalizeH="0" baseline="0" dirty="0" smtClean="0">
                          <a:ln>
                            <a:noFill/>
                          </a:ln>
                          <a:solidFill>
                            <a:srgbClr val="FFFFFF"/>
                          </a:solidFill>
                          <a:effectLst/>
                          <a:latin typeface="Bookman Old Style" panose="02050604050505020204" pitchFamily="18" charset="0"/>
                        </a:rPr>
                        <a:t>Divergent thinking</a:t>
                      </a:r>
                    </a:p>
                    <a:p>
                      <a:pPr marL="0" marR="0" lvl="0" indent="0" algn="ctr" defTabSz="457200" rtl="0" eaLnBrk="1" fontAlgn="base" latinLnBrk="0" hangingPunct="1">
                        <a:lnSpc>
                          <a:spcPct val="100000"/>
                        </a:lnSpc>
                        <a:spcBef>
                          <a:spcPct val="0"/>
                        </a:spcBef>
                        <a:spcAft>
                          <a:spcPct val="0"/>
                        </a:spcAft>
                        <a:buClrTx/>
                        <a:buSzTx/>
                        <a:buFontTx/>
                        <a:buNone/>
                        <a:tabLst/>
                      </a:pPr>
                      <a:r>
                        <a:rPr kumimoji="0" lang="en-US" sz="2200" b="1" i="0" u="none" strike="noStrike" cap="none" normalizeH="0" baseline="0" dirty="0" smtClean="0">
                          <a:ln>
                            <a:noFill/>
                          </a:ln>
                          <a:solidFill>
                            <a:srgbClr val="FFFFFF"/>
                          </a:solidFill>
                          <a:effectLst/>
                          <a:latin typeface="Bookman Old Style" panose="02050604050505020204" pitchFamily="18" charset="0"/>
                        </a:rPr>
                        <a:t>Analytical Thinking</a:t>
                      </a:r>
                    </a:p>
                    <a:p>
                      <a:pPr marL="0" marR="0" lvl="0" indent="0" algn="ctr" defTabSz="457200" rtl="0" eaLnBrk="1" fontAlgn="base" latinLnBrk="0" hangingPunct="1">
                        <a:lnSpc>
                          <a:spcPct val="100000"/>
                        </a:lnSpc>
                        <a:spcBef>
                          <a:spcPct val="0"/>
                        </a:spcBef>
                        <a:spcAft>
                          <a:spcPct val="0"/>
                        </a:spcAft>
                        <a:buClrTx/>
                        <a:buSzTx/>
                        <a:buFontTx/>
                        <a:buNone/>
                        <a:tabLst/>
                      </a:pPr>
                      <a:endParaRPr kumimoji="0" lang="en-US" sz="2800" b="1" i="0" u="none" strike="noStrike" cap="none" normalizeH="0" baseline="0" dirty="0" smtClean="0">
                        <a:ln>
                          <a:noFill/>
                        </a:ln>
                        <a:solidFill>
                          <a:srgbClr val="FFFFFF"/>
                        </a:solidFill>
                        <a:effectLst/>
                        <a:latin typeface="Bookman Old Style" panose="02050604050505020204" pitchFamily="18" charset="0"/>
                      </a:endParaRPr>
                    </a:p>
                    <a:p>
                      <a:pPr marL="0" marR="0" lvl="0" indent="0" algn="ctr" defTabSz="457200" rtl="0" eaLnBrk="1" fontAlgn="base" latinLnBrk="0" hangingPunct="1">
                        <a:lnSpc>
                          <a:spcPct val="100000"/>
                        </a:lnSpc>
                        <a:spcBef>
                          <a:spcPct val="0"/>
                        </a:spcBef>
                        <a:spcAft>
                          <a:spcPct val="0"/>
                        </a:spcAft>
                        <a:buClrTx/>
                        <a:buSzTx/>
                        <a:buFontTx/>
                        <a:buNone/>
                        <a:tabLst/>
                      </a:pPr>
                      <a:endParaRPr kumimoji="0" lang="en-US" sz="2800" b="1" i="0" u="none" strike="noStrike" cap="none" normalizeH="0" baseline="0" dirty="0" smtClean="0">
                        <a:ln>
                          <a:noFill/>
                        </a:ln>
                        <a:solidFill>
                          <a:srgbClr val="FFFFFF"/>
                        </a:solidFill>
                        <a:effectLst/>
                        <a:latin typeface="Bookman Old Style" panose="02050604050505020204" pitchFamily="18" charset="0"/>
                      </a:endParaRPr>
                    </a:p>
                  </a:txBody>
                  <a:tcPr marL="68584" marR="68584" marT="34290" marB="3429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00C057"/>
                    </a:solidFill>
                  </a:tcPr>
                </a:tc>
                <a:tc>
                  <a:txBody>
                    <a:bodyPr/>
                    <a:lstStyle>
                      <a:lvl1pPr>
                        <a:spcBef>
                          <a:spcPct val="20000"/>
                        </a:spcBef>
                        <a:spcAft>
                          <a:spcPts val="600"/>
                        </a:spcAft>
                        <a:buClr>
                          <a:srgbClr val="8D1515"/>
                        </a:buClr>
                        <a:buSzPct val="145000"/>
                        <a:buFont typeface="Arial" panose="020B0604020202020204" pitchFamily="34" charset="0"/>
                        <a:defRPr sz="2000">
                          <a:solidFill>
                            <a:schemeClr val="tx1"/>
                          </a:solidFill>
                          <a:latin typeface="Corbel" panose="020B0503020204020204" pitchFamily="34" charset="0"/>
                        </a:defRPr>
                      </a:lvl1pPr>
                      <a:lvl2pPr marL="742950" indent="-285750">
                        <a:spcBef>
                          <a:spcPct val="20000"/>
                        </a:spcBef>
                        <a:spcAft>
                          <a:spcPts val="600"/>
                        </a:spcAft>
                        <a:buClr>
                          <a:srgbClr val="8D1515"/>
                        </a:buClr>
                        <a:buSzPct val="145000"/>
                        <a:buFont typeface="Arial" panose="020B0604020202020204" pitchFamily="34" charset="0"/>
                        <a:defRPr>
                          <a:solidFill>
                            <a:schemeClr val="tx1"/>
                          </a:solidFill>
                          <a:latin typeface="Corbel" panose="020B0503020204020204" pitchFamily="34" charset="0"/>
                        </a:defRPr>
                      </a:lvl2pPr>
                      <a:lvl3pPr marL="1143000" indent="-228600">
                        <a:spcBef>
                          <a:spcPct val="20000"/>
                        </a:spcBef>
                        <a:spcAft>
                          <a:spcPts val="600"/>
                        </a:spcAft>
                        <a:buClr>
                          <a:srgbClr val="8D1515"/>
                        </a:buClr>
                        <a:buSzPct val="145000"/>
                        <a:buFont typeface="Arial" panose="020B0604020202020204" pitchFamily="34" charset="0"/>
                        <a:defRPr sz="1600">
                          <a:solidFill>
                            <a:schemeClr val="tx1"/>
                          </a:solidFill>
                          <a:latin typeface="Corbel" panose="020B0503020204020204" pitchFamily="34" charset="0"/>
                        </a:defRPr>
                      </a:lvl3pPr>
                      <a:lvl4pPr marL="1600200" indent="-228600">
                        <a:spcBef>
                          <a:spcPct val="20000"/>
                        </a:spcBef>
                        <a:spcAft>
                          <a:spcPts val="600"/>
                        </a:spcAft>
                        <a:buClr>
                          <a:srgbClr val="8D1515"/>
                        </a:buClr>
                        <a:buSzPct val="145000"/>
                        <a:buFont typeface="Arial" panose="020B0604020202020204" pitchFamily="34" charset="0"/>
                        <a:defRPr sz="1400">
                          <a:solidFill>
                            <a:schemeClr val="tx1"/>
                          </a:solidFill>
                          <a:latin typeface="Corbel" panose="020B0503020204020204" pitchFamily="34" charset="0"/>
                        </a:defRPr>
                      </a:lvl4pPr>
                      <a:lvl5pPr marL="2057400" indent="-228600">
                        <a:spcBef>
                          <a:spcPct val="20000"/>
                        </a:spcBef>
                        <a:spcAft>
                          <a:spcPts val="600"/>
                        </a:spcAft>
                        <a:buClr>
                          <a:srgbClr val="8D1515"/>
                        </a:buClr>
                        <a:buSzPct val="145000"/>
                        <a:buFont typeface="Arial" panose="020B0604020202020204" pitchFamily="34" charset="0"/>
                        <a:defRPr sz="1200">
                          <a:solidFill>
                            <a:schemeClr val="tx1"/>
                          </a:solidFill>
                          <a:latin typeface="Corbel" panose="020B0503020204020204" pitchFamily="34" charset="0"/>
                        </a:defRPr>
                      </a:lvl5pPr>
                      <a:lvl6pPr marL="2514600" indent="-228600" defTabSz="457200" eaLnBrk="0" fontAlgn="base" hangingPunct="0">
                        <a:spcBef>
                          <a:spcPct val="20000"/>
                        </a:spcBef>
                        <a:spcAft>
                          <a:spcPts val="600"/>
                        </a:spcAft>
                        <a:buClr>
                          <a:srgbClr val="8D1515"/>
                        </a:buClr>
                        <a:buSzPct val="145000"/>
                        <a:buFont typeface="Arial" panose="020B0604020202020204" pitchFamily="34" charset="0"/>
                        <a:defRPr sz="1200">
                          <a:solidFill>
                            <a:schemeClr val="tx1"/>
                          </a:solidFill>
                          <a:latin typeface="Corbel" panose="020B0503020204020204" pitchFamily="34" charset="0"/>
                        </a:defRPr>
                      </a:lvl6pPr>
                      <a:lvl7pPr marL="2971800" indent="-228600" defTabSz="457200" eaLnBrk="0" fontAlgn="base" hangingPunct="0">
                        <a:spcBef>
                          <a:spcPct val="20000"/>
                        </a:spcBef>
                        <a:spcAft>
                          <a:spcPts val="600"/>
                        </a:spcAft>
                        <a:buClr>
                          <a:srgbClr val="8D1515"/>
                        </a:buClr>
                        <a:buSzPct val="145000"/>
                        <a:buFont typeface="Arial" panose="020B0604020202020204" pitchFamily="34" charset="0"/>
                        <a:defRPr sz="1200">
                          <a:solidFill>
                            <a:schemeClr val="tx1"/>
                          </a:solidFill>
                          <a:latin typeface="Corbel" panose="020B0503020204020204" pitchFamily="34" charset="0"/>
                        </a:defRPr>
                      </a:lvl7pPr>
                      <a:lvl8pPr marL="3429000" indent="-228600" defTabSz="457200" eaLnBrk="0" fontAlgn="base" hangingPunct="0">
                        <a:spcBef>
                          <a:spcPct val="20000"/>
                        </a:spcBef>
                        <a:spcAft>
                          <a:spcPts val="600"/>
                        </a:spcAft>
                        <a:buClr>
                          <a:srgbClr val="8D1515"/>
                        </a:buClr>
                        <a:buSzPct val="145000"/>
                        <a:buFont typeface="Arial" panose="020B0604020202020204" pitchFamily="34" charset="0"/>
                        <a:defRPr sz="1200">
                          <a:solidFill>
                            <a:schemeClr val="tx1"/>
                          </a:solidFill>
                          <a:latin typeface="Corbel" panose="020B0503020204020204" pitchFamily="34" charset="0"/>
                        </a:defRPr>
                      </a:lvl8pPr>
                      <a:lvl9pPr marL="3886200" indent="-228600" defTabSz="457200" eaLnBrk="0" fontAlgn="base" hangingPunct="0">
                        <a:spcBef>
                          <a:spcPct val="20000"/>
                        </a:spcBef>
                        <a:spcAft>
                          <a:spcPts val="600"/>
                        </a:spcAft>
                        <a:buClr>
                          <a:srgbClr val="8D1515"/>
                        </a:buClr>
                        <a:buSzPct val="145000"/>
                        <a:buFont typeface="Arial" panose="020B0604020202020204" pitchFamily="34" charset="0"/>
                        <a:defRPr sz="1200">
                          <a:solidFill>
                            <a:schemeClr val="tx1"/>
                          </a:solidFill>
                          <a:latin typeface="Corbel" panose="020B0503020204020204" pitchFamily="34" charset="0"/>
                        </a:defRPr>
                      </a:lvl9pPr>
                    </a:lstStyle>
                    <a:p>
                      <a:pPr marL="0" marR="0" lvl="0" indent="0" algn="ctr" defTabSz="457200" rtl="0" eaLnBrk="1" fontAlgn="base" latinLnBrk="0" hangingPunct="1">
                        <a:lnSpc>
                          <a:spcPct val="100000"/>
                        </a:lnSpc>
                        <a:spcBef>
                          <a:spcPct val="0"/>
                        </a:spcBef>
                        <a:spcAft>
                          <a:spcPct val="0"/>
                        </a:spcAft>
                        <a:buClrTx/>
                        <a:buSzTx/>
                        <a:buFontTx/>
                        <a:buNone/>
                        <a:tabLst/>
                      </a:pPr>
                      <a:endParaRPr kumimoji="0" lang="en-US" sz="1600" b="1" i="0" u="none" strike="noStrike" cap="none" normalizeH="0" baseline="0" dirty="0" smtClean="0">
                        <a:ln>
                          <a:noFill/>
                        </a:ln>
                        <a:solidFill>
                          <a:schemeClr val="tx1"/>
                        </a:solidFill>
                        <a:effectLst/>
                        <a:latin typeface="Bookman Old Style" panose="02050604050505020204" pitchFamily="18" charset="0"/>
                      </a:endParaRPr>
                    </a:p>
                    <a:p>
                      <a:pPr marL="0" marR="0" lvl="0" indent="0" algn="ctr" defTabSz="4572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dirty="0" smtClean="0">
                          <a:ln>
                            <a:noFill/>
                          </a:ln>
                          <a:solidFill>
                            <a:schemeClr val="tx1"/>
                          </a:solidFill>
                          <a:effectLst/>
                          <a:latin typeface="Bookman Old Style" panose="02050604050505020204" pitchFamily="18" charset="0"/>
                        </a:rPr>
                        <a:t>Application</a:t>
                      </a:r>
                    </a:p>
                    <a:p>
                      <a:pPr marL="0" marR="0" lvl="0" indent="0" algn="ctr" defTabSz="457200" rtl="0" eaLnBrk="1" fontAlgn="base" latinLnBrk="0" hangingPunct="1">
                        <a:lnSpc>
                          <a:spcPct val="100000"/>
                        </a:lnSpc>
                        <a:spcBef>
                          <a:spcPct val="0"/>
                        </a:spcBef>
                        <a:spcAft>
                          <a:spcPct val="0"/>
                        </a:spcAft>
                        <a:buClrTx/>
                        <a:buSzTx/>
                        <a:buFontTx/>
                        <a:buNone/>
                        <a:tabLst/>
                      </a:pPr>
                      <a:endParaRPr kumimoji="0" lang="en-US" sz="2000" b="1" i="0" u="none" strike="noStrike" cap="none" normalizeH="0" baseline="0" dirty="0" smtClean="0">
                        <a:ln>
                          <a:noFill/>
                        </a:ln>
                        <a:solidFill>
                          <a:srgbClr val="FFFFFF"/>
                        </a:solidFill>
                        <a:effectLst/>
                        <a:latin typeface="Bookman Old Style" panose="02050604050505020204" pitchFamily="18" charset="0"/>
                      </a:endParaRPr>
                    </a:p>
                    <a:p>
                      <a:pPr marL="0" marR="0" lvl="0" indent="0" algn="ctr" defTabSz="457200" rtl="0" eaLnBrk="1" fontAlgn="base" latinLnBrk="0" hangingPunct="1">
                        <a:lnSpc>
                          <a:spcPct val="100000"/>
                        </a:lnSpc>
                        <a:spcBef>
                          <a:spcPct val="0"/>
                        </a:spcBef>
                        <a:spcAft>
                          <a:spcPct val="0"/>
                        </a:spcAft>
                        <a:buClrTx/>
                        <a:buSzTx/>
                        <a:buFontTx/>
                        <a:buNone/>
                        <a:tabLst/>
                      </a:pPr>
                      <a:endParaRPr kumimoji="0" lang="en-US" sz="2000" b="1" i="0" u="none" strike="noStrike" cap="none" normalizeH="0" baseline="0" dirty="0" smtClean="0">
                        <a:ln>
                          <a:noFill/>
                        </a:ln>
                        <a:solidFill>
                          <a:srgbClr val="FFFFFF"/>
                        </a:solidFill>
                        <a:effectLst/>
                        <a:latin typeface="Bookman Old Style" panose="02050604050505020204" pitchFamily="18" charset="0"/>
                      </a:endParaRPr>
                    </a:p>
                    <a:p>
                      <a:pPr marL="0" marR="0" lvl="0" indent="0" algn="ctr" defTabSz="457200" rtl="0" eaLnBrk="1" fontAlgn="base" latinLnBrk="0" hangingPunct="1">
                        <a:lnSpc>
                          <a:spcPct val="100000"/>
                        </a:lnSpc>
                        <a:spcBef>
                          <a:spcPct val="0"/>
                        </a:spcBef>
                        <a:spcAft>
                          <a:spcPct val="0"/>
                        </a:spcAft>
                        <a:buClrTx/>
                        <a:buSzTx/>
                        <a:buFontTx/>
                        <a:buNone/>
                        <a:tabLst/>
                      </a:pPr>
                      <a:r>
                        <a:rPr kumimoji="0" lang="en-US" sz="2200" b="1" i="0" u="none" strike="noStrike" cap="none" normalizeH="0" baseline="0" dirty="0" smtClean="0">
                          <a:ln>
                            <a:noFill/>
                          </a:ln>
                          <a:solidFill>
                            <a:srgbClr val="FFFFFF"/>
                          </a:solidFill>
                          <a:effectLst/>
                          <a:latin typeface="Bookman Old Style" panose="02050604050505020204" pitchFamily="18" charset="0"/>
                        </a:rPr>
                        <a:t>The courses having L and T components</a:t>
                      </a:r>
                    </a:p>
                    <a:p>
                      <a:pPr marL="0" marR="0" lvl="0" indent="0" algn="ctr" defTabSz="457200" rtl="0" eaLnBrk="1" fontAlgn="base" latinLnBrk="0" hangingPunct="1">
                        <a:lnSpc>
                          <a:spcPct val="100000"/>
                        </a:lnSpc>
                        <a:spcBef>
                          <a:spcPct val="0"/>
                        </a:spcBef>
                        <a:spcAft>
                          <a:spcPct val="0"/>
                        </a:spcAft>
                        <a:buClrTx/>
                        <a:buSzTx/>
                        <a:buFontTx/>
                        <a:buNone/>
                        <a:tabLst/>
                      </a:pPr>
                      <a:r>
                        <a:rPr kumimoji="0" lang="en-US" sz="2200" b="1" i="0" u="none" strike="noStrike" cap="none" normalizeH="0" baseline="0" dirty="0" smtClean="0">
                          <a:ln>
                            <a:noFill/>
                          </a:ln>
                          <a:solidFill>
                            <a:srgbClr val="FFFFFF"/>
                          </a:solidFill>
                          <a:effectLst/>
                          <a:latin typeface="Bookman Old Style" panose="02050604050505020204" pitchFamily="18" charset="0"/>
                        </a:rPr>
                        <a:t> and  also with P component</a:t>
                      </a:r>
                    </a:p>
                  </a:txBody>
                  <a:tcPr marL="68584" marR="68584" marT="34290" marB="3429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00C057"/>
                    </a:solidFill>
                  </a:tcPr>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187247873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gradFill>
          <a:gsLst>
            <a:gs pos="83186">
              <a:srgbClr val="9898DD"/>
            </a:gs>
            <a:gs pos="92000">
              <a:schemeClr val="accent2">
                <a:lumMod val="45000"/>
                <a:lumOff val="55000"/>
              </a:schemeClr>
            </a:gs>
            <a:gs pos="85000">
              <a:schemeClr val="accent2">
                <a:lumMod val="30000"/>
                <a:lumOff val="70000"/>
                <a:alpha val="80000"/>
              </a:schemeClr>
            </a:gs>
            <a:gs pos="72500">
              <a:srgbClr val="BFBFE2"/>
            </a:gs>
            <a:gs pos="71000">
              <a:schemeClr val="bg2">
                <a:lumMod val="20000"/>
                <a:lumOff val="80000"/>
              </a:schemeClr>
            </a:gs>
            <a:gs pos="100000">
              <a:schemeClr val="accent2">
                <a:lumMod val="45000"/>
                <a:lumOff val="55000"/>
              </a:schemeClr>
            </a:gs>
            <a:gs pos="94000">
              <a:schemeClr val="accent2">
                <a:lumMod val="45000"/>
                <a:lumOff val="55000"/>
              </a:schemeClr>
            </a:gs>
            <a:gs pos="96000">
              <a:schemeClr val="accent2">
                <a:lumMod val="30000"/>
                <a:lumOff val="70000"/>
              </a:schemeClr>
            </a:gs>
          </a:gsLst>
          <a:lin ang="5400000" scaled="1"/>
        </a:gradFill>
        <a:effectLst/>
      </p:bgPr>
    </p:bg>
    <p:spTree>
      <p:nvGrpSpPr>
        <p:cNvPr id="1" name=""/>
        <p:cNvGrpSpPr/>
        <p:nvPr/>
      </p:nvGrpSpPr>
      <p:grpSpPr>
        <a:xfrm>
          <a:off x="0" y="0"/>
          <a:ext cx="0" cy="0"/>
          <a:chOff x="0" y="0"/>
          <a:chExt cx="0" cy="0"/>
        </a:xfrm>
      </p:grpSpPr>
      <p:sp>
        <p:nvSpPr>
          <p:cNvPr id="4100" name="Rectangle 2"/>
          <p:cNvSpPr>
            <a:spLocks noGrp="1" noChangeArrowheads="1"/>
          </p:cNvSpPr>
          <p:nvPr>
            <p:ph type="title"/>
          </p:nvPr>
        </p:nvSpPr>
        <p:spPr>
          <a:xfrm>
            <a:off x="522515" y="274638"/>
            <a:ext cx="8164286" cy="1018585"/>
          </a:xfrm>
        </p:spPr>
        <p:txBody>
          <a:bodyPr/>
          <a:lstStyle/>
          <a:p>
            <a:pPr algn="ctr" eaLnBrk="1" hangingPunct="1"/>
            <a:endParaRPr lang="en-US" altLang="en-US" dirty="0" smtClean="0">
              <a:solidFill>
                <a:schemeClr val="tx1">
                  <a:lumMod val="95000"/>
                  <a:lumOff val="5000"/>
                </a:schemeClr>
              </a:solidFill>
            </a:endParaRPr>
          </a:p>
        </p:txBody>
      </p:sp>
      <p:sp>
        <p:nvSpPr>
          <p:cNvPr id="4101" name="Rectangle 3"/>
          <p:cNvSpPr>
            <a:spLocks noGrp="1" noChangeArrowheads="1"/>
          </p:cNvSpPr>
          <p:nvPr>
            <p:ph type="body" idx="1"/>
          </p:nvPr>
        </p:nvSpPr>
        <p:spPr>
          <a:xfrm>
            <a:off x="1476103" y="849086"/>
            <a:ext cx="7210697" cy="5437414"/>
          </a:xfrm>
        </p:spPr>
        <p:txBody>
          <a:bodyPr/>
          <a:lstStyle/>
          <a:p>
            <a:pPr marL="0" eaLnBrk="1" hangingPunct="1">
              <a:spcBef>
                <a:spcPct val="0"/>
              </a:spcBef>
              <a:buFontTx/>
              <a:buNone/>
            </a:pPr>
            <a:r>
              <a:rPr lang="en-US" altLang="en-US" sz="2800" b="1" dirty="0" smtClean="0"/>
              <a:t>Formative </a:t>
            </a:r>
            <a:r>
              <a:rPr lang="en-US" altLang="en-US" sz="2800" b="1" dirty="0" smtClean="0"/>
              <a:t>Evaluation</a:t>
            </a:r>
          </a:p>
          <a:p>
            <a:pPr marL="0" eaLnBrk="1" hangingPunct="1">
              <a:spcBef>
                <a:spcPct val="0"/>
              </a:spcBef>
              <a:buFontTx/>
              <a:buNone/>
            </a:pPr>
            <a:endParaRPr lang="en-US" altLang="en-US" sz="2000" b="1" dirty="0" smtClean="0">
              <a:solidFill>
                <a:schemeClr val="tx1">
                  <a:lumMod val="95000"/>
                  <a:lumOff val="5000"/>
                </a:schemeClr>
              </a:solidFill>
            </a:endParaRPr>
          </a:p>
          <a:p>
            <a:pPr marL="0" eaLnBrk="1" hangingPunct="1">
              <a:spcBef>
                <a:spcPct val="0"/>
              </a:spcBef>
              <a:buFontTx/>
              <a:buNone/>
            </a:pPr>
            <a:r>
              <a:rPr lang="en-US" altLang="en-US" sz="2000" b="1" dirty="0" smtClean="0">
                <a:solidFill>
                  <a:schemeClr val="tx1">
                    <a:lumMod val="95000"/>
                    <a:lumOff val="5000"/>
                  </a:schemeClr>
                </a:solidFill>
              </a:rPr>
              <a:t>for students</a:t>
            </a:r>
          </a:p>
          <a:p>
            <a:pPr marL="971550" lvl="1" indent="-571500" eaLnBrk="1" hangingPunct="1">
              <a:buFontTx/>
              <a:buAutoNum type="romanUcPeriod"/>
            </a:pPr>
            <a:r>
              <a:rPr lang="en-US" altLang="en-US" sz="2000" dirty="0" smtClean="0"/>
              <a:t>Learning </a:t>
            </a:r>
            <a:r>
              <a:rPr lang="en-US" altLang="en-US" sz="2000" dirty="0" smtClean="0"/>
              <a:t>the subject matter</a:t>
            </a:r>
          </a:p>
          <a:p>
            <a:pPr marL="971550" lvl="1" indent="-571500" eaLnBrk="1" hangingPunct="1">
              <a:buFontTx/>
              <a:buAutoNum type="romanUcPeriod"/>
            </a:pPr>
            <a:r>
              <a:rPr lang="en-US" altLang="en-US" sz="2000" dirty="0" smtClean="0"/>
              <a:t>Mastery of learning</a:t>
            </a:r>
          </a:p>
          <a:p>
            <a:pPr marL="971550" lvl="1" indent="-571500" eaLnBrk="1" hangingPunct="1">
              <a:buFontTx/>
              <a:buAutoNum type="romanUcPeriod"/>
            </a:pPr>
            <a:r>
              <a:rPr lang="en-US" altLang="en-US" sz="2000" dirty="0" smtClean="0"/>
              <a:t>Goal of learning</a:t>
            </a:r>
          </a:p>
          <a:p>
            <a:pPr marL="971550" lvl="1" indent="-571500" eaLnBrk="1" hangingPunct="1">
              <a:buFontTx/>
              <a:buAutoNum type="romanUcPeriod"/>
            </a:pPr>
            <a:r>
              <a:rPr lang="en-US" altLang="en-US" sz="2000" dirty="0" smtClean="0"/>
              <a:t>Sequence of learning</a:t>
            </a:r>
          </a:p>
          <a:p>
            <a:pPr marL="971550" lvl="1" indent="-571500" eaLnBrk="1" hangingPunct="1">
              <a:buFontTx/>
              <a:buAutoNum type="romanUcPeriod"/>
            </a:pPr>
            <a:r>
              <a:rPr lang="en-US" altLang="en-US" sz="2000" dirty="0" smtClean="0"/>
              <a:t>Effective reinforcement</a:t>
            </a:r>
          </a:p>
          <a:p>
            <a:pPr marL="971550" lvl="1" indent="-571500" eaLnBrk="1" hangingPunct="1">
              <a:buFontTx/>
              <a:buAutoNum type="romanUcPeriod"/>
            </a:pPr>
            <a:r>
              <a:rPr lang="en-US" altLang="en-US" sz="2000" dirty="0" smtClean="0"/>
              <a:t>Diagnostic value </a:t>
            </a:r>
          </a:p>
          <a:p>
            <a:pPr marL="0" eaLnBrk="1" hangingPunct="1">
              <a:spcBef>
                <a:spcPct val="0"/>
              </a:spcBef>
              <a:buFontTx/>
              <a:buNone/>
            </a:pPr>
            <a:endParaRPr lang="en-US" altLang="en-US" sz="2000" b="1" dirty="0" smtClean="0">
              <a:solidFill>
                <a:schemeClr val="tx1">
                  <a:lumMod val="95000"/>
                  <a:lumOff val="5000"/>
                </a:schemeClr>
              </a:solidFill>
            </a:endParaRPr>
          </a:p>
          <a:p>
            <a:pPr marL="0" eaLnBrk="1" hangingPunct="1">
              <a:spcBef>
                <a:spcPct val="0"/>
              </a:spcBef>
              <a:buFontTx/>
              <a:buNone/>
            </a:pPr>
            <a:r>
              <a:rPr lang="en-US" altLang="en-US" sz="2000" b="1" dirty="0" smtClean="0">
                <a:solidFill>
                  <a:schemeClr val="tx1">
                    <a:lumMod val="95000"/>
                    <a:lumOff val="5000"/>
                  </a:schemeClr>
                </a:solidFill>
              </a:rPr>
              <a:t> </a:t>
            </a:r>
            <a:r>
              <a:rPr lang="en-US" altLang="en-US" sz="2000" b="1" dirty="0" smtClean="0">
                <a:solidFill>
                  <a:schemeClr val="tx1">
                    <a:lumMod val="95000"/>
                    <a:lumOff val="5000"/>
                  </a:schemeClr>
                </a:solidFill>
              </a:rPr>
              <a:t>for Teacher</a:t>
            </a:r>
          </a:p>
          <a:p>
            <a:pPr marL="971550" lvl="1" indent="-571500" eaLnBrk="1" hangingPunct="1">
              <a:buFontTx/>
              <a:buAutoNum type="romanUcPeriod"/>
            </a:pPr>
            <a:r>
              <a:rPr lang="en-US" altLang="en-US" sz="2000" dirty="0" smtClean="0"/>
              <a:t>Locating errors</a:t>
            </a:r>
          </a:p>
          <a:p>
            <a:pPr marL="971550" lvl="1" indent="-571500" eaLnBrk="1" hangingPunct="1">
              <a:buFontTx/>
              <a:buAutoNum type="romanUcPeriod"/>
            </a:pPr>
            <a:r>
              <a:rPr lang="en-US" altLang="en-US" sz="2000" dirty="0" smtClean="0"/>
              <a:t>Quality control</a:t>
            </a:r>
            <a:endParaRPr lang="en-US" altLang="en-US" sz="2400" dirty="0" smtClean="0"/>
          </a:p>
          <a:p>
            <a:pPr marL="0" eaLnBrk="1" hangingPunct="1">
              <a:buFontTx/>
              <a:buNone/>
            </a:pPr>
            <a:endParaRPr lang="en-US" altLang="en-US" dirty="0" smtClean="0"/>
          </a:p>
        </p:txBody>
      </p:sp>
    </p:spTree>
    <p:extLst>
      <p:ext uri="{BB962C8B-B14F-4D97-AF65-F5344CB8AC3E}">
        <p14:creationId xmlns:p14="http://schemas.microsoft.com/office/powerpoint/2010/main" val="195985254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2773643460"/>
              </p:ext>
            </p:extLst>
          </p:nvPr>
        </p:nvGraphicFramePr>
        <p:xfrm>
          <a:off x="0" y="0"/>
          <a:ext cx="9144000" cy="6858000"/>
        </p:xfrm>
        <a:graphic>
          <a:graphicData uri="http://schemas.openxmlformats.org/drawingml/2006/table">
            <a:tbl>
              <a:tblPr/>
              <a:tblGrid>
                <a:gridCol w="4063664">
                  <a:extLst>
                    <a:ext uri="{9D8B030D-6E8A-4147-A177-3AD203B41FA5}">
                      <a16:colId xmlns:a16="http://schemas.microsoft.com/office/drawing/2014/main" val="20000"/>
                    </a:ext>
                  </a:extLst>
                </a:gridCol>
                <a:gridCol w="2651035">
                  <a:extLst>
                    <a:ext uri="{9D8B030D-6E8A-4147-A177-3AD203B41FA5}">
                      <a16:colId xmlns:a16="http://schemas.microsoft.com/office/drawing/2014/main" val="20001"/>
                    </a:ext>
                  </a:extLst>
                </a:gridCol>
                <a:gridCol w="2429301">
                  <a:extLst>
                    <a:ext uri="{9D8B030D-6E8A-4147-A177-3AD203B41FA5}">
                      <a16:colId xmlns:a16="http://schemas.microsoft.com/office/drawing/2014/main" val="20002"/>
                    </a:ext>
                  </a:extLst>
                </a:gridCol>
              </a:tblGrid>
              <a:tr h="1150959">
                <a:tc gridSpan="3">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lang="en-US" sz="4800" b="1" dirty="0" smtClean="0"/>
                        <a:t>Application Card</a:t>
                      </a:r>
                      <a:endParaRPr kumimoji="0" lang="en-US" sz="4800" b="1" i="0" u="none" strike="noStrike" cap="none" normalizeH="0" baseline="0" dirty="0" smtClean="0">
                        <a:ln>
                          <a:noFill/>
                        </a:ln>
                        <a:solidFill>
                          <a:srgbClr val="FFFFFF"/>
                        </a:solidFill>
                        <a:effectLst/>
                        <a:latin typeface="Bookman Old Style" panose="02050604050505020204" pitchFamily="18" charset="0"/>
                      </a:endParaRPr>
                    </a:p>
                  </a:txBody>
                  <a:tcPr marL="68584" marR="68584" marT="34290" marB="3429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FFC000"/>
                    </a:solidFill>
                  </a:tcPr>
                </a:tc>
                <a:tc hMerge="1">
                  <a:txBody>
                    <a:bodyPr/>
                    <a:lstStyle/>
                    <a:p>
                      <a:pPr marL="0" marR="0" lvl="0" indent="0" algn="l" defTabSz="457200" rtl="0" eaLnBrk="1" fontAlgn="base" latinLnBrk="0" hangingPunct="1">
                        <a:lnSpc>
                          <a:spcPct val="100000"/>
                        </a:lnSpc>
                        <a:spcBef>
                          <a:spcPct val="0"/>
                        </a:spcBef>
                        <a:spcAft>
                          <a:spcPct val="0"/>
                        </a:spcAft>
                        <a:buClrTx/>
                        <a:buSzTx/>
                        <a:buFontTx/>
                        <a:buNone/>
                        <a:tabLst/>
                      </a:pPr>
                      <a:endParaRPr kumimoji="0" lang="en-US" sz="1700" b="1" i="0" u="none" strike="noStrike" cap="none" normalizeH="0" baseline="0" dirty="0" smtClean="0">
                        <a:ln>
                          <a:noFill/>
                        </a:ln>
                        <a:solidFill>
                          <a:srgbClr val="FFFFFF"/>
                        </a:solidFill>
                        <a:effectLst/>
                        <a:latin typeface="Bookman Old Style" panose="02050604050505020204" pitchFamily="18" charset="0"/>
                      </a:endParaRPr>
                    </a:p>
                  </a:txBody>
                  <a:tcPr marL="68584" marR="68584" marT="34290" marB="3429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hMerge="1">
                  <a:txBody>
                    <a:bodyPr/>
                    <a:lstStyle/>
                    <a:p>
                      <a:pPr marL="0" marR="0" lvl="0" indent="0" algn="l" defTabSz="457200" rtl="0" eaLnBrk="1" fontAlgn="base" latinLnBrk="0" hangingPunct="1">
                        <a:lnSpc>
                          <a:spcPct val="100000"/>
                        </a:lnSpc>
                        <a:spcBef>
                          <a:spcPct val="0"/>
                        </a:spcBef>
                        <a:spcAft>
                          <a:spcPct val="0"/>
                        </a:spcAft>
                        <a:buClrTx/>
                        <a:buSzTx/>
                        <a:buFontTx/>
                        <a:buNone/>
                        <a:tabLst/>
                      </a:pPr>
                      <a:endParaRPr kumimoji="0" lang="en-US" sz="1700" b="1" i="0" u="none" strike="noStrike" cap="none" normalizeH="0" baseline="0" dirty="0" smtClean="0">
                        <a:ln>
                          <a:noFill/>
                        </a:ln>
                        <a:solidFill>
                          <a:srgbClr val="FFFFFF"/>
                        </a:solidFill>
                        <a:effectLst/>
                        <a:latin typeface="Bookman Old Style" panose="02050604050505020204" pitchFamily="18" charset="0"/>
                      </a:endParaRPr>
                    </a:p>
                  </a:txBody>
                  <a:tcPr marL="68584" marR="68584" marT="34290" marB="3429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extLst>
                  <a:ext uri="{0D108BD9-81ED-4DB2-BD59-A6C34878D82A}">
                    <a16:rowId xmlns:a16="http://schemas.microsoft.com/office/drawing/2014/main" val="10000"/>
                  </a:ext>
                </a:extLst>
              </a:tr>
              <a:tr h="5707041">
                <a:tc>
                  <a:txBody>
                    <a:bodyPr/>
                    <a:lstStyle>
                      <a:lvl1pPr>
                        <a:spcBef>
                          <a:spcPct val="20000"/>
                        </a:spcBef>
                        <a:spcAft>
                          <a:spcPts val="600"/>
                        </a:spcAft>
                        <a:buClr>
                          <a:srgbClr val="8D1515"/>
                        </a:buClr>
                        <a:buSzPct val="145000"/>
                        <a:buFont typeface="Arial" panose="020B0604020202020204" pitchFamily="34" charset="0"/>
                        <a:defRPr sz="2000">
                          <a:solidFill>
                            <a:schemeClr val="tx1"/>
                          </a:solidFill>
                          <a:latin typeface="Corbel" panose="020B0503020204020204" pitchFamily="34" charset="0"/>
                        </a:defRPr>
                      </a:lvl1pPr>
                      <a:lvl2pPr marL="742950" indent="-285750">
                        <a:spcBef>
                          <a:spcPct val="20000"/>
                        </a:spcBef>
                        <a:spcAft>
                          <a:spcPts val="600"/>
                        </a:spcAft>
                        <a:buClr>
                          <a:srgbClr val="8D1515"/>
                        </a:buClr>
                        <a:buSzPct val="145000"/>
                        <a:buFont typeface="Arial" panose="020B0604020202020204" pitchFamily="34" charset="0"/>
                        <a:defRPr>
                          <a:solidFill>
                            <a:schemeClr val="tx1"/>
                          </a:solidFill>
                          <a:latin typeface="Corbel" panose="020B0503020204020204" pitchFamily="34" charset="0"/>
                        </a:defRPr>
                      </a:lvl2pPr>
                      <a:lvl3pPr marL="1143000" indent="-228600">
                        <a:spcBef>
                          <a:spcPct val="20000"/>
                        </a:spcBef>
                        <a:spcAft>
                          <a:spcPts val="600"/>
                        </a:spcAft>
                        <a:buClr>
                          <a:srgbClr val="8D1515"/>
                        </a:buClr>
                        <a:buSzPct val="145000"/>
                        <a:buFont typeface="Arial" panose="020B0604020202020204" pitchFamily="34" charset="0"/>
                        <a:defRPr sz="1600">
                          <a:solidFill>
                            <a:schemeClr val="tx1"/>
                          </a:solidFill>
                          <a:latin typeface="Corbel" panose="020B0503020204020204" pitchFamily="34" charset="0"/>
                        </a:defRPr>
                      </a:lvl3pPr>
                      <a:lvl4pPr marL="1600200" indent="-228600">
                        <a:spcBef>
                          <a:spcPct val="20000"/>
                        </a:spcBef>
                        <a:spcAft>
                          <a:spcPts val="600"/>
                        </a:spcAft>
                        <a:buClr>
                          <a:srgbClr val="8D1515"/>
                        </a:buClr>
                        <a:buSzPct val="145000"/>
                        <a:buFont typeface="Arial" panose="020B0604020202020204" pitchFamily="34" charset="0"/>
                        <a:defRPr sz="1400">
                          <a:solidFill>
                            <a:schemeClr val="tx1"/>
                          </a:solidFill>
                          <a:latin typeface="Corbel" panose="020B0503020204020204" pitchFamily="34" charset="0"/>
                        </a:defRPr>
                      </a:lvl4pPr>
                      <a:lvl5pPr marL="2057400" indent="-228600">
                        <a:spcBef>
                          <a:spcPct val="20000"/>
                        </a:spcBef>
                        <a:spcAft>
                          <a:spcPts val="600"/>
                        </a:spcAft>
                        <a:buClr>
                          <a:srgbClr val="8D1515"/>
                        </a:buClr>
                        <a:buSzPct val="145000"/>
                        <a:buFont typeface="Arial" panose="020B0604020202020204" pitchFamily="34" charset="0"/>
                        <a:defRPr sz="1200">
                          <a:solidFill>
                            <a:schemeClr val="tx1"/>
                          </a:solidFill>
                          <a:latin typeface="Corbel" panose="020B0503020204020204" pitchFamily="34" charset="0"/>
                        </a:defRPr>
                      </a:lvl5pPr>
                      <a:lvl6pPr marL="2514600" indent="-228600" defTabSz="457200" eaLnBrk="0" fontAlgn="base" hangingPunct="0">
                        <a:spcBef>
                          <a:spcPct val="20000"/>
                        </a:spcBef>
                        <a:spcAft>
                          <a:spcPts val="600"/>
                        </a:spcAft>
                        <a:buClr>
                          <a:srgbClr val="8D1515"/>
                        </a:buClr>
                        <a:buSzPct val="145000"/>
                        <a:buFont typeface="Arial" panose="020B0604020202020204" pitchFamily="34" charset="0"/>
                        <a:defRPr sz="1200">
                          <a:solidFill>
                            <a:schemeClr val="tx1"/>
                          </a:solidFill>
                          <a:latin typeface="Corbel" panose="020B0503020204020204" pitchFamily="34" charset="0"/>
                        </a:defRPr>
                      </a:lvl6pPr>
                      <a:lvl7pPr marL="2971800" indent="-228600" defTabSz="457200" eaLnBrk="0" fontAlgn="base" hangingPunct="0">
                        <a:spcBef>
                          <a:spcPct val="20000"/>
                        </a:spcBef>
                        <a:spcAft>
                          <a:spcPts val="600"/>
                        </a:spcAft>
                        <a:buClr>
                          <a:srgbClr val="8D1515"/>
                        </a:buClr>
                        <a:buSzPct val="145000"/>
                        <a:buFont typeface="Arial" panose="020B0604020202020204" pitchFamily="34" charset="0"/>
                        <a:defRPr sz="1200">
                          <a:solidFill>
                            <a:schemeClr val="tx1"/>
                          </a:solidFill>
                          <a:latin typeface="Corbel" panose="020B0503020204020204" pitchFamily="34" charset="0"/>
                        </a:defRPr>
                      </a:lvl7pPr>
                      <a:lvl8pPr marL="3429000" indent="-228600" defTabSz="457200" eaLnBrk="0" fontAlgn="base" hangingPunct="0">
                        <a:spcBef>
                          <a:spcPct val="20000"/>
                        </a:spcBef>
                        <a:spcAft>
                          <a:spcPts val="600"/>
                        </a:spcAft>
                        <a:buClr>
                          <a:srgbClr val="8D1515"/>
                        </a:buClr>
                        <a:buSzPct val="145000"/>
                        <a:buFont typeface="Arial" panose="020B0604020202020204" pitchFamily="34" charset="0"/>
                        <a:defRPr sz="1200">
                          <a:solidFill>
                            <a:schemeClr val="tx1"/>
                          </a:solidFill>
                          <a:latin typeface="Corbel" panose="020B0503020204020204" pitchFamily="34" charset="0"/>
                        </a:defRPr>
                      </a:lvl8pPr>
                      <a:lvl9pPr marL="3886200" indent="-228600" defTabSz="457200" eaLnBrk="0" fontAlgn="base" hangingPunct="0">
                        <a:spcBef>
                          <a:spcPct val="20000"/>
                        </a:spcBef>
                        <a:spcAft>
                          <a:spcPts val="600"/>
                        </a:spcAft>
                        <a:buClr>
                          <a:srgbClr val="8D1515"/>
                        </a:buClr>
                        <a:buSzPct val="145000"/>
                        <a:buFont typeface="Arial" panose="020B0604020202020204" pitchFamily="34" charset="0"/>
                        <a:defRPr sz="1200">
                          <a:solidFill>
                            <a:schemeClr val="tx1"/>
                          </a:solidFill>
                          <a:latin typeface="Corbel" panose="020B0503020204020204" pitchFamily="34" charset="0"/>
                        </a:defRPr>
                      </a:lvl9pPr>
                    </a:lstStyle>
                    <a:p>
                      <a:pPr marL="0" marR="0" lvl="0" indent="0" algn="ctr" defTabSz="457200" rtl="0" eaLnBrk="1" fontAlgn="base" latinLnBrk="0" hangingPunct="1">
                        <a:lnSpc>
                          <a:spcPct val="100000"/>
                        </a:lnSpc>
                        <a:spcBef>
                          <a:spcPct val="0"/>
                        </a:spcBef>
                        <a:spcAft>
                          <a:spcPct val="0"/>
                        </a:spcAft>
                        <a:buClrTx/>
                        <a:buSzTx/>
                        <a:buFontTx/>
                        <a:buNone/>
                        <a:tabLst/>
                      </a:pPr>
                      <a:endParaRPr kumimoji="0" lang="en-US" sz="1200" b="1" i="0" u="none" strike="noStrike" cap="none" normalizeH="0" baseline="0" dirty="0" smtClean="0">
                        <a:ln>
                          <a:noFill/>
                        </a:ln>
                        <a:solidFill>
                          <a:schemeClr val="tx1"/>
                        </a:solidFill>
                        <a:effectLst/>
                        <a:latin typeface="Bookman Old Style" panose="02050604050505020204" pitchFamily="18" charset="0"/>
                      </a:endParaRPr>
                    </a:p>
                    <a:p>
                      <a:pPr marL="0" marR="0" lvl="0" indent="0" algn="ctr" defTabSz="4572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dirty="0" smtClean="0">
                          <a:ln>
                            <a:noFill/>
                          </a:ln>
                          <a:solidFill>
                            <a:schemeClr val="tx1"/>
                          </a:solidFill>
                          <a:effectLst/>
                          <a:latin typeface="Bookman Old Style" panose="02050604050505020204" pitchFamily="18" charset="0"/>
                        </a:rPr>
                        <a:t>Process</a:t>
                      </a:r>
                    </a:p>
                    <a:p>
                      <a:pPr marL="0" marR="0" lvl="0" indent="0" algn="ctr" defTabSz="457200" rtl="0" eaLnBrk="1" fontAlgn="base" latinLnBrk="0" hangingPunct="1">
                        <a:lnSpc>
                          <a:spcPct val="100000"/>
                        </a:lnSpc>
                        <a:spcBef>
                          <a:spcPct val="0"/>
                        </a:spcBef>
                        <a:spcAft>
                          <a:spcPct val="0"/>
                        </a:spcAft>
                        <a:buClrTx/>
                        <a:buSzTx/>
                        <a:buFontTx/>
                        <a:buNone/>
                        <a:tabLst/>
                      </a:pPr>
                      <a:endParaRPr kumimoji="0" lang="en-US" sz="1400" b="1" i="0" u="none" strike="noStrike" cap="none" normalizeH="0" baseline="0" dirty="0" smtClean="0">
                        <a:ln>
                          <a:noFill/>
                        </a:ln>
                        <a:solidFill>
                          <a:schemeClr val="tx1"/>
                        </a:solidFill>
                        <a:effectLst/>
                        <a:latin typeface="Bookman Old Style" panose="02050604050505020204" pitchFamily="18" charset="0"/>
                      </a:endParaRPr>
                    </a:p>
                    <a:p>
                      <a:pPr marL="0" marR="0" lvl="0" indent="0" algn="ctr" defTabSz="457200" rtl="0" eaLnBrk="1" fontAlgn="base" latinLnBrk="0" hangingPunct="1">
                        <a:lnSpc>
                          <a:spcPct val="100000"/>
                        </a:lnSpc>
                        <a:spcBef>
                          <a:spcPct val="0"/>
                        </a:spcBef>
                        <a:spcAft>
                          <a:spcPct val="0"/>
                        </a:spcAft>
                        <a:buClrTx/>
                        <a:buSzTx/>
                        <a:buFontTx/>
                        <a:buNone/>
                        <a:tabLst/>
                      </a:pPr>
                      <a:endParaRPr kumimoji="0" lang="en-US" sz="2000" b="1" i="0" u="none" strike="noStrike" cap="none" normalizeH="0" baseline="0" dirty="0" smtClean="0">
                        <a:ln>
                          <a:noFill/>
                        </a:ln>
                        <a:solidFill>
                          <a:schemeClr val="tx1"/>
                        </a:solidFill>
                        <a:effectLst/>
                        <a:latin typeface="Bookman Old Style" panose="02050604050505020204" pitchFamily="18" charset="0"/>
                      </a:endParaRPr>
                    </a:p>
                    <a:p>
                      <a:pPr marL="0" marR="0" lvl="0" indent="0" algn="ctr" defTabSz="457200" rtl="0" eaLnBrk="1" fontAlgn="base" latinLnBrk="0" hangingPunct="1">
                        <a:lnSpc>
                          <a:spcPct val="100000"/>
                        </a:lnSpc>
                        <a:spcBef>
                          <a:spcPct val="0"/>
                        </a:spcBef>
                        <a:spcAft>
                          <a:spcPct val="0"/>
                        </a:spcAft>
                        <a:buClrTx/>
                        <a:buSzTx/>
                        <a:buFontTx/>
                        <a:buNone/>
                        <a:tabLst/>
                      </a:pPr>
                      <a:endParaRPr kumimoji="0" lang="en-US" sz="100" b="1" i="0" u="none" strike="noStrike" cap="none" normalizeH="0" baseline="0" dirty="0" smtClean="0">
                        <a:ln>
                          <a:noFill/>
                        </a:ln>
                        <a:solidFill>
                          <a:schemeClr val="tx1"/>
                        </a:solidFill>
                        <a:effectLst/>
                        <a:latin typeface="Bookman Old Style" panose="02050604050505020204" pitchFamily="18" charset="0"/>
                      </a:endParaRPr>
                    </a:p>
                    <a:p>
                      <a:pPr marL="0" marR="0" lvl="0" indent="0" algn="ctr" defTabSz="457200" rtl="0" eaLnBrk="1" fontAlgn="base" latinLnBrk="0" hangingPunct="1">
                        <a:lnSpc>
                          <a:spcPct val="100000"/>
                        </a:lnSpc>
                        <a:spcBef>
                          <a:spcPct val="0"/>
                        </a:spcBef>
                        <a:spcAft>
                          <a:spcPct val="0"/>
                        </a:spcAft>
                        <a:buClrTx/>
                        <a:buSzTx/>
                        <a:buFontTx/>
                        <a:buNone/>
                        <a:tabLst/>
                      </a:pPr>
                      <a:r>
                        <a:rPr kumimoji="0" lang="en-US" sz="2200" b="1" i="0" u="none" strike="noStrike" cap="none" normalizeH="0" baseline="0" dirty="0" smtClean="0">
                          <a:ln>
                            <a:noFill/>
                          </a:ln>
                          <a:solidFill>
                            <a:srgbClr val="FFFFFF"/>
                          </a:solidFill>
                          <a:effectLst/>
                          <a:latin typeface="Bookman Old Style" panose="02050604050505020204" pitchFamily="18" charset="0"/>
                        </a:rPr>
                        <a:t>The teacher will divide the class into three / four groups. </a:t>
                      </a:r>
                    </a:p>
                    <a:p>
                      <a:pPr marL="0" marR="0" lvl="0" indent="0" algn="ctr" defTabSz="457200" rtl="0" eaLnBrk="1" fontAlgn="base" latinLnBrk="0" hangingPunct="1">
                        <a:lnSpc>
                          <a:spcPct val="100000"/>
                        </a:lnSpc>
                        <a:spcBef>
                          <a:spcPct val="0"/>
                        </a:spcBef>
                        <a:spcAft>
                          <a:spcPct val="0"/>
                        </a:spcAft>
                        <a:buClrTx/>
                        <a:buSzTx/>
                        <a:buFontTx/>
                        <a:buNone/>
                        <a:tabLst/>
                      </a:pPr>
                      <a:r>
                        <a:rPr kumimoji="0" lang="en-US" sz="2200" b="1" i="0" u="none" strike="noStrike" cap="none" normalizeH="0" baseline="0" dirty="0" smtClean="0">
                          <a:ln>
                            <a:noFill/>
                          </a:ln>
                          <a:solidFill>
                            <a:srgbClr val="FFFFFF"/>
                          </a:solidFill>
                          <a:effectLst/>
                          <a:latin typeface="Bookman Old Style" panose="02050604050505020204" pitchFamily="18" charset="0"/>
                        </a:rPr>
                        <a:t>Each group will be randomly given one topic out of the total  topics taught. Every student will get an envelope containing one stimulus from the topic of the group. The application of that stimulus is to be replied in 2 minutes. </a:t>
                      </a:r>
                    </a:p>
                  </a:txBody>
                  <a:tcPr marL="68584" marR="68584" marT="34290" marB="3429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00C057"/>
                    </a:solidFill>
                  </a:tcPr>
                </a:tc>
                <a:tc>
                  <a:txBody>
                    <a:bodyPr/>
                    <a:lstStyle>
                      <a:lvl1pPr>
                        <a:spcBef>
                          <a:spcPct val="20000"/>
                        </a:spcBef>
                        <a:spcAft>
                          <a:spcPts val="600"/>
                        </a:spcAft>
                        <a:buClr>
                          <a:srgbClr val="8D1515"/>
                        </a:buClr>
                        <a:buSzPct val="145000"/>
                        <a:buFont typeface="Arial" panose="020B0604020202020204" pitchFamily="34" charset="0"/>
                        <a:defRPr sz="2000">
                          <a:solidFill>
                            <a:schemeClr val="tx1"/>
                          </a:solidFill>
                          <a:latin typeface="Corbel" panose="020B0503020204020204" pitchFamily="34" charset="0"/>
                        </a:defRPr>
                      </a:lvl1pPr>
                      <a:lvl2pPr marL="742950" indent="-285750">
                        <a:spcBef>
                          <a:spcPct val="20000"/>
                        </a:spcBef>
                        <a:spcAft>
                          <a:spcPts val="600"/>
                        </a:spcAft>
                        <a:buClr>
                          <a:srgbClr val="8D1515"/>
                        </a:buClr>
                        <a:buSzPct val="145000"/>
                        <a:buFont typeface="Arial" panose="020B0604020202020204" pitchFamily="34" charset="0"/>
                        <a:defRPr>
                          <a:solidFill>
                            <a:schemeClr val="tx1"/>
                          </a:solidFill>
                          <a:latin typeface="Corbel" panose="020B0503020204020204" pitchFamily="34" charset="0"/>
                        </a:defRPr>
                      </a:lvl2pPr>
                      <a:lvl3pPr marL="1143000" indent="-228600">
                        <a:spcBef>
                          <a:spcPct val="20000"/>
                        </a:spcBef>
                        <a:spcAft>
                          <a:spcPts val="600"/>
                        </a:spcAft>
                        <a:buClr>
                          <a:srgbClr val="8D1515"/>
                        </a:buClr>
                        <a:buSzPct val="145000"/>
                        <a:buFont typeface="Arial" panose="020B0604020202020204" pitchFamily="34" charset="0"/>
                        <a:defRPr sz="1600">
                          <a:solidFill>
                            <a:schemeClr val="tx1"/>
                          </a:solidFill>
                          <a:latin typeface="Corbel" panose="020B0503020204020204" pitchFamily="34" charset="0"/>
                        </a:defRPr>
                      </a:lvl3pPr>
                      <a:lvl4pPr marL="1600200" indent="-228600">
                        <a:spcBef>
                          <a:spcPct val="20000"/>
                        </a:spcBef>
                        <a:spcAft>
                          <a:spcPts val="600"/>
                        </a:spcAft>
                        <a:buClr>
                          <a:srgbClr val="8D1515"/>
                        </a:buClr>
                        <a:buSzPct val="145000"/>
                        <a:buFont typeface="Arial" panose="020B0604020202020204" pitchFamily="34" charset="0"/>
                        <a:defRPr sz="1400">
                          <a:solidFill>
                            <a:schemeClr val="tx1"/>
                          </a:solidFill>
                          <a:latin typeface="Corbel" panose="020B0503020204020204" pitchFamily="34" charset="0"/>
                        </a:defRPr>
                      </a:lvl4pPr>
                      <a:lvl5pPr marL="2057400" indent="-228600">
                        <a:spcBef>
                          <a:spcPct val="20000"/>
                        </a:spcBef>
                        <a:spcAft>
                          <a:spcPts val="600"/>
                        </a:spcAft>
                        <a:buClr>
                          <a:srgbClr val="8D1515"/>
                        </a:buClr>
                        <a:buSzPct val="145000"/>
                        <a:buFont typeface="Arial" panose="020B0604020202020204" pitchFamily="34" charset="0"/>
                        <a:defRPr sz="1200">
                          <a:solidFill>
                            <a:schemeClr val="tx1"/>
                          </a:solidFill>
                          <a:latin typeface="Corbel" panose="020B0503020204020204" pitchFamily="34" charset="0"/>
                        </a:defRPr>
                      </a:lvl5pPr>
                      <a:lvl6pPr marL="2514600" indent="-228600" defTabSz="457200" eaLnBrk="0" fontAlgn="base" hangingPunct="0">
                        <a:spcBef>
                          <a:spcPct val="20000"/>
                        </a:spcBef>
                        <a:spcAft>
                          <a:spcPts val="600"/>
                        </a:spcAft>
                        <a:buClr>
                          <a:srgbClr val="8D1515"/>
                        </a:buClr>
                        <a:buSzPct val="145000"/>
                        <a:buFont typeface="Arial" panose="020B0604020202020204" pitchFamily="34" charset="0"/>
                        <a:defRPr sz="1200">
                          <a:solidFill>
                            <a:schemeClr val="tx1"/>
                          </a:solidFill>
                          <a:latin typeface="Corbel" panose="020B0503020204020204" pitchFamily="34" charset="0"/>
                        </a:defRPr>
                      </a:lvl6pPr>
                      <a:lvl7pPr marL="2971800" indent="-228600" defTabSz="457200" eaLnBrk="0" fontAlgn="base" hangingPunct="0">
                        <a:spcBef>
                          <a:spcPct val="20000"/>
                        </a:spcBef>
                        <a:spcAft>
                          <a:spcPts val="600"/>
                        </a:spcAft>
                        <a:buClr>
                          <a:srgbClr val="8D1515"/>
                        </a:buClr>
                        <a:buSzPct val="145000"/>
                        <a:buFont typeface="Arial" panose="020B0604020202020204" pitchFamily="34" charset="0"/>
                        <a:defRPr sz="1200">
                          <a:solidFill>
                            <a:schemeClr val="tx1"/>
                          </a:solidFill>
                          <a:latin typeface="Corbel" panose="020B0503020204020204" pitchFamily="34" charset="0"/>
                        </a:defRPr>
                      </a:lvl7pPr>
                      <a:lvl8pPr marL="3429000" indent="-228600" defTabSz="457200" eaLnBrk="0" fontAlgn="base" hangingPunct="0">
                        <a:spcBef>
                          <a:spcPct val="20000"/>
                        </a:spcBef>
                        <a:spcAft>
                          <a:spcPts val="600"/>
                        </a:spcAft>
                        <a:buClr>
                          <a:srgbClr val="8D1515"/>
                        </a:buClr>
                        <a:buSzPct val="145000"/>
                        <a:buFont typeface="Arial" panose="020B0604020202020204" pitchFamily="34" charset="0"/>
                        <a:defRPr sz="1200">
                          <a:solidFill>
                            <a:schemeClr val="tx1"/>
                          </a:solidFill>
                          <a:latin typeface="Corbel" panose="020B0503020204020204" pitchFamily="34" charset="0"/>
                        </a:defRPr>
                      </a:lvl8pPr>
                      <a:lvl9pPr marL="3886200" indent="-228600" defTabSz="457200" eaLnBrk="0" fontAlgn="base" hangingPunct="0">
                        <a:spcBef>
                          <a:spcPct val="20000"/>
                        </a:spcBef>
                        <a:spcAft>
                          <a:spcPts val="600"/>
                        </a:spcAft>
                        <a:buClr>
                          <a:srgbClr val="8D1515"/>
                        </a:buClr>
                        <a:buSzPct val="145000"/>
                        <a:buFont typeface="Arial" panose="020B0604020202020204" pitchFamily="34" charset="0"/>
                        <a:defRPr sz="1200">
                          <a:solidFill>
                            <a:schemeClr val="tx1"/>
                          </a:solidFill>
                          <a:latin typeface="Corbel" panose="020B0503020204020204" pitchFamily="34" charset="0"/>
                        </a:defRPr>
                      </a:lvl9p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dirty="0" smtClean="0">
                          <a:ln>
                            <a:noFill/>
                          </a:ln>
                          <a:solidFill>
                            <a:schemeClr val="tx1"/>
                          </a:solidFill>
                          <a:effectLst/>
                          <a:latin typeface="Bookman Old Style" panose="02050604050505020204" pitchFamily="18" charset="0"/>
                        </a:rPr>
                        <a:t>Cognitive Skills</a:t>
                      </a:r>
                    </a:p>
                    <a:p>
                      <a:pPr marL="0" marR="0" lvl="0" indent="0" algn="ctr" defTabSz="457200" rtl="0" eaLnBrk="1" fontAlgn="base" latinLnBrk="0" hangingPunct="1">
                        <a:lnSpc>
                          <a:spcPct val="100000"/>
                        </a:lnSpc>
                        <a:spcBef>
                          <a:spcPct val="0"/>
                        </a:spcBef>
                        <a:spcAft>
                          <a:spcPct val="0"/>
                        </a:spcAft>
                        <a:buClrTx/>
                        <a:buSzTx/>
                        <a:buFontTx/>
                        <a:buNone/>
                        <a:tabLst/>
                      </a:pPr>
                      <a:endParaRPr kumimoji="0" lang="en-US" sz="2000" b="1" i="0" u="none" strike="noStrike" cap="none" normalizeH="0" baseline="0" dirty="0" smtClean="0">
                        <a:ln>
                          <a:noFill/>
                        </a:ln>
                        <a:solidFill>
                          <a:srgbClr val="FFFFFF"/>
                        </a:solidFill>
                        <a:effectLst/>
                        <a:latin typeface="Bookman Old Style" panose="02050604050505020204" pitchFamily="18" charset="0"/>
                      </a:endParaRPr>
                    </a:p>
                    <a:p>
                      <a:pPr marL="0" marR="0" lvl="0" indent="0" algn="ctr" defTabSz="457200" rtl="0" eaLnBrk="1" fontAlgn="base" latinLnBrk="0" hangingPunct="1">
                        <a:lnSpc>
                          <a:spcPct val="100000"/>
                        </a:lnSpc>
                        <a:spcBef>
                          <a:spcPct val="0"/>
                        </a:spcBef>
                        <a:spcAft>
                          <a:spcPct val="0"/>
                        </a:spcAft>
                        <a:buClrTx/>
                        <a:buSzTx/>
                        <a:buFontTx/>
                        <a:buNone/>
                        <a:tabLst/>
                      </a:pPr>
                      <a:r>
                        <a:rPr kumimoji="0" lang="en-US" sz="2200" b="1" i="0" u="none" strike="noStrike" cap="none" normalizeH="0" baseline="0" dirty="0" smtClean="0">
                          <a:ln>
                            <a:noFill/>
                          </a:ln>
                          <a:solidFill>
                            <a:srgbClr val="FFFFFF"/>
                          </a:solidFill>
                          <a:effectLst/>
                          <a:latin typeface="Bookman Old Style" panose="02050604050505020204" pitchFamily="18" charset="0"/>
                        </a:rPr>
                        <a:t>Knowledge</a:t>
                      </a:r>
                    </a:p>
                    <a:p>
                      <a:pPr marL="0" marR="0" lvl="0" indent="0" algn="ctr" defTabSz="457200" rtl="0" eaLnBrk="1" fontAlgn="base" latinLnBrk="0" hangingPunct="1">
                        <a:lnSpc>
                          <a:spcPct val="100000"/>
                        </a:lnSpc>
                        <a:spcBef>
                          <a:spcPct val="0"/>
                        </a:spcBef>
                        <a:spcAft>
                          <a:spcPct val="0"/>
                        </a:spcAft>
                        <a:buClrTx/>
                        <a:buSzTx/>
                        <a:buFontTx/>
                        <a:buNone/>
                        <a:tabLst/>
                      </a:pPr>
                      <a:r>
                        <a:rPr kumimoji="0" lang="en-US" sz="2200" b="1" i="0" u="none" strike="noStrike" cap="none" normalizeH="0" baseline="0" dirty="0" smtClean="0">
                          <a:ln>
                            <a:noFill/>
                          </a:ln>
                          <a:solidFill>
                            <a:srgbClr val="FFFFFF"/>
                          </a:solidFill>
                          <a:effectLst/>
                          <a:latin typeface="Bookman Old Style" panose="02050604050505020204" pitchFamily="18" charset="0"/>
                        </a:rPr>
                        <a:t>Memory</a:t>
                      </a:r>
                    </a:p>
                    <a:p>
                      <a:pPr marL="0" marR="0" lvl="0" indent="0" algn="ctr" defTabSz="457200" rtl="0" eaLnBrk="1" fontAlgn="base" latinLnBrk="0" hangingPunct="1">
                        <a:lnSpc>
                          <a:spcPct val="100000"/>
                        </a:lnSpc>
                        <a:spcBef>
                          <a:spcPct val="0"/>
                        </a:spcBef>
                        <a:spcAft>
                          <a:spcPct val="0"/>
                        </a:spcAft>
                        <a:buClrTx/>
                        <a:buSzTx/>
                        <a:buFontTx/>
                        <a:buNone/>
                        <a:tabLst/>
                      </a:pPr>
                      <a:r>
                        <a:rPr kumimoji="0" lang="en-US" sz="2200" b="1" i="0" u="none" strike="noStrike" cap="none" normalizeH="0" baseline="0" dirty="0" smtClean="0">
                          <a:ln>
                            <a:noFill/>
                          </a:ln>
                          <a:solidFill>
                            <a:srgbClr val="FFFFFF"/>
                          </a:solidFill>
                          <a:effectLst/>
                          <a:latin typeface="Bookman Old Style" panose="02050604050505020204" pitchFamily="18" charset="0"/>
                        </a:rPr>
                        <a:t>Understanding</a:t>
                      </a:r>
                    </a:p>
                    <a:p>
                      <a:pPr marL="0" marR="0" lvl="0" indent="0" algn="ctr" defTabSz="457200" rtl="0" eaLnBrk="1" fontAlgn="base" latinLnBrk="0" hangingPunct="1">
                        <a:lnSpc>
                          <a:spcPct val="100000"/>
                        </a:lnSpc>
                        <a:spcBef>
                          <a:spcPct val="0"/>
                        </a:spcBef>
                        <a:spcAft>
                          <a:spcPct val="0"/>
                        </a:spcAft>
                        <a:buClrTx/>
                        <a:buSzTx/>
                        <a:buFontTx/>
                        <a:buNone/>
                        <a:tabLst/>
                      </a:pPr>
                      <a:r>
                        <a:rPr kumimoji="0" lang="en-US" sz="2200" b="1" i="0" u="none" strike="noStrike" cap="none" normalizeH="0" baseline="0" dirty="0" smtClean="0">
                          <a:ln>
                            <a:noFill/>
                          </a:ln>
                          <a:solidFill>
                            <a:srgbClr val="FFFFFF"/>
                          </a:solidFill>
                          <a:effectLst/>
                          <a:latin typeface="Bookman Old Style" panose="02050604050505020204" pitchFamily="18" charset="0"/>
                        </a:rPr>
                        <a:t>Divergent thinking</a:t>
                      </a:r>
                    </a:p>
                    <a:p>
                      <a:pPr marL="0" marR="0" lvl="0" indent="0" algn="ctr" defTabSz="457200" rtl="0" eaLnBrk="1" fontAlgn="base" latinLnBrk="0" hangingPunct="1">
                        <a:lnSpc>
                          <a:spcPct val="100000"/>
                        </a:lnSpc>
                        <a:spcBef>
                          <a:spcPct val="0"/>
                        </a:spcBef>
                        <a:spcAft>
                          <a:spcPct val="0"/>
                        </a:spcAft>
                        <a:buClrTx/>
                        <a:buSzTx/>
                        <a:buFontTx/>
                        <a:buNone/>
                        <a:tabLst/>
                      </a:pPr>
                      <a:r>
                        <a:rPr kumimoji="0" lang="en-US" sz="2200" b="1" i="0" u="none" strike="noStrike" cap="none" normalizeH="0" baseline="0" dirty="0" smtClean="0">
                          <a:ln>
                            <a:noFill/>
                          </a:ln>
                          <a:solidFill>
                            <a:srgbClr val="FFFFFF"/>
                          </a:solidFill>
                          <a:effectLst/>
                          <a:latin typeface="Bookman Old Style" panose="02050604050505020204" pitchFamily="18" charset="0"/>
                        </a:rPr>
                        <a:t>Analytical Thinking</a:t>
                      </a:r>
                    </a:p>
                    <a:p>
                      <a:pPr marL="0" marR="0" lvl="0" indent="0" algn="ctr" defTabSz="457200" rtl="0" eaLnBrk="1" fontAlgn="base" latinLnBrk="0" hangingPunct="1">
                        <a:lnSpc>
                          <a:spcPct val="100000"/>
                        </a:lnSpc>
                        <a:spcBef>
                          <a:spcPct val="0"/>
                        </a:spcBef>
                        <a:spcAft>
                          <a:spcPct val="0"/>
                        </a:spcAft>
                        <a:buClrTx/>
                        <a:buSzTx/>
                        <a:buFontTx/>
                        <a:buNone/>
                        <a:tabLst/>
                      </a:pPr>
                      <a:r>
                        <a:rPr kumimoji="0" lang="en-US" sz="2200" b="1" i="0" u="none" strike="noStrike" cap="none" normalizeH="0" baseline="0" dirty="0" smtClean="0">
                          <a:ln>
                            <a:noFill/>
                          </a:ln>
                          <a:solidFill>
                            <a:srgbClr val="FFFFFF"/>
                          </a:solidFill>
                          <a:effectLst/>
                          <a:latin typeface="Bookman Old Style" panose="02050604050505020204" pitchFamily="18" charset="0"/>
                        </a:rPr>
                        <a:t>Application</a:t>
                      </a:r>
                    </a:p>
                    <a:p>
                      <a:pPr marL="0" marR="0" lvl="0" indent="0" algn="ctr" defTabSz="457200" rtl="0" eaLnBrk="1" fontAlgn="base" latinLnBrk="0" hangingPunct="1">
                        <a:lnSpc>
                          <a:spcPct val="100000"/>
                        </a:lnSpc>
                        <a:spcBef>
                          <a:spcPct val="0"/>
                        </a:spcBef>
                        <a:spcAft>
                          <a:spcPct val="0"/>
                        </a:spcAft>
                        <a:buClrTx/>
                        <a:buSzTx/>
                        <a:buFontTx/>
                        <a:buNone/>
                        <a:tabLst/>
                      </a:pPr>
                      <a:endParaRPr kumimoji="0" lang="en-US" sz="2800" b="1" i="0" u="none" strike="noStrike" cap="none" normalizeH="0" baseline="0" dirty="0" smtClean="0">
                        <a:ln>
                          <a:noFill/>
                        </a:ln>
                        <a:solidFill>
                          <a:srgbClr val="FFFFFF"/>
                        </a:solidFill>
                        <a:effectLst/>
                        <a:latin typeface="Bookman Old Style" panose="02050604050505020204" pitchFamily="18" charset="0"/>
                      </a:endParaRPr>
                    </a:p>
                    <a:p>
                      <a:pPr marL="0" marR="0" lvl="0" indent="0" algn="ctr" defTabSz="457200" rtl="0" eaLnBrk="1" fontAlgn="base" latinLnBrk="0" hangingPunct="1">
                        <a:lnSpc>
                          <a:spcPct val="100000"/>
                        </a:lnSpc>
                        <a:spcBef>
                          <a:spcPct val="0"/>
                        </a:spcBef>
                        <a:spcAft>
                          <a:spcPct val="0"/>
                        </a:spcAft>
                        <a:buClrTx/>
                        <a:buSzTx/>
                        <a:buFontTx/>
                        <a:buNone/>
                        <a:tabLst/>
                      </a:pPr>
                      <a:endParaRPr kumimoji="0" lang="en-US" sz="2800" b="1" i="0" u="none" strike="noStrike" cap="none" normalizeH="0" baseline="0" dirty="0" smtClean="0">
                        <a:ln>
                          <a:noFill/>
                        </a:ln>
                        <a:solidFill>
                          <a:srgbClr val="FFFFFF"/>
                        </a:solidFill>
                        <a:effectLst/>
                        <a:latin typeface="Bookman Old Style" panose="02050604050505020204" pitchFamily="18" charset="0"/>
                      </a:endParaRPr>
                    </a:p>
                  </a:txBody>
                  <a:tcPr marL="68584" marR="68584" marT="34290" marB="3429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00C057"/>
                    </a:solidFill>
                  </a:tcPr>
                </a:tc>
                <a:tc>
                  <a:txBody>
                    <a:bodyPr/>
                    <a:lstStyle>
                      <a:lvl1pPr>
                        <a:spcBef>
                          <a:spcPct val="20000"/>
                        </a:spcBef>
                        <a:spcAft>
                          <a:spcPts val="600"/>
                        </a:spcAft>
                        <a:buClr>
                          <a:srgbClr val="8D1515"/>
                        </a:buClr>
                        <a:buSzPct val="145000"/>
                        <a:buFont typeface="Arial" panose="020B0604020202020204" pitchFamily="34" charset="0"/>
                        <a:defRPr sz="2000">
                          <a:solidFill>
                            <a:schemeClr val="tx1"/>
                          </a:solidFill>
                          <a:latin typeface="Corbel" panose="020B0503020204020204" pitchFamily="34" charset="0"/>
                        </a:defRPr>
                      </a:lvl1pPr>
                      <a:lvl2pPr marL="742950" indent="-285750">
                        <a:spcBef>
                          <a:spcPct val="20000"/>
                        </a:spcBef>
                        <a:spcAft>
                          <a:spcPts val="600"/>
                        </a:spcAft>
                        <a:buClr>
                          <a:srgbClr val="8D1515"/>
                        </a:buClr>
                        <a:buSzPct val="145000"/>
                        <a:buFont typeface="Arial" panose="020B0604020202020204" pitchFamily="34" charset="0"/>
                        <a:defRPr>
                          <a:solidFill>
                            <a:schemeClr val="tx1"/>
                          </a:solidFill>
                          <a:latin typeface="Corbel" panose="020B0503020204020204" pitchFamily="34" charset="0"/>
                        </a:defRPr>
                      </a:lvl2pPr>
                      <a:lvl3pPr marL="1143000" indent="-228600">
                        <a:spcBef>
                          <a:spcPct val="20000"/>
                        </a:spcBef>
                        <a:spcAft>
                          <a:spcPts val="600"/>
                        </a:spcAft>
                        <a:buClr>
                          <a:srgbClr val="8D1515"/>
                        </a:buClr>
                        <a:buSzPct val="145000"/>
                        <a:buFont typeface="Arial" panose="020B0604020202020204" pitchFamily="34" charset="0"/>
                        <a:defRPr sz="1600">
                          <a:solidFill>
                            <a:schemeClr val="tx1"/>
                          </a:solidFill>
                          <a:latin typeface="Corbel" panose="020B0503020204020204" pitchFamily="34" charset="0"/>
                        </a:defRPr>
                      </a:lvl3pPr>
                      <a:lvl4pPr marL="1600200" indent="-228600">
                        <a:spcBef>
                          <a:spcPct val="20000"/>
                        </a:spcBef>
                        <a:spcAft>
                          <a:spcPts val="600"/>
                        </a:spcAft>
                        <a:buClr>
                          <a:srgbClr val="8D1515"/>
                        </a:buClr>
                        <a:buSzPct val="145000"/>
                        <a:buFont typeface="Arial" panose="020B0604020202020204" pitchFamily="34" charset="0"/>
                        <a:defRPr sz="1400">
                          <a:solidFill>
                            <a:schemeClr val="tx1"/>
                          </a:solidFill>
                          <a:latin typeface="Corbel" panose="020B0503020204020204" pitchFamily="34" charset="0"/>
                        </a:defRPr>
                      </a:lvl4pPr>
                      <a:lvl5pPr marL="2057400" indent="-228600">
                        <a:spcBef>
                          <a:spcPct val="20000"/>
                        </a:spcBef>
                        <a:spcAft>
                          <a:spcPts val="600"/>
                        </a:spcAft>
                        <a:buClr>
                          <a:srgbClr val="8D1515"/>
                        </a:buClr>
                        <a:buSzPct val="145000"/>
                        <a:buFont typeface="Arial" panose="020B0604020202020204" pitchFamily="34" charset="0"/>
                        <a:defRPr sz="1200">
                          <a:solidFill>
                            <a:schemeClr val="tx1"/>
                          </a:solidFill>
                          <a:latin typeface="Corbel" panose="020B0503020204020204" pitchFamily="34" charset="0"/>
                        </a:defRPr>
                      </a:lvl5pPr>
                      <a:lvl6pPr marL="2514600" indent="-228600" defTabSz="457200" eaLnBrk="0" fontAlgn="base" hangingPunct="0">
                        <a:spcBef>
                          <a:spcPct val="20000"/>
                        </a:spcBef>
                        <a:spcAft>
                          <a:spcPts val="600"/>
                        </a:spcAft>
                        <a:buClr>
                          <a:srgbClr val="8D1515"/>
                        </a:buClr>
                        <a:buSzPct val="145000"/>
                        <a:buFont typeface="Arial" panose="020B0604020202020204" pitchFamily="34" charset="0"/>
                        <a:defRPr sz="1200">
                          <a:solidFill>
                            <a:schemeClr val="tx1"/>
                          </a:solidFill>
                          <a:latin typeface="Corbel" panose="020B0503020204020204" pitchFamily="34" charset="0"/>
                        </a:defRPr>
                      </a:lvl6pPr>
                      <a:lvl7pPr marL="2971800" indent="-228600" defTabSz="457200" eaLnBrk="0" fontAlgn="base" hangingPunct="0">
                        <a:spcBef>
                          <a:spcPct val="20000"/>
                        </a:spcBef>
                        <a:spcAft>
                          <a:spcPts val="600"/>
                        </a:spcAft>
                        <a:buClr>
                          <a:srgbClr val="8D1515"/>
                        </a:buClr>
                        <a:buSzPct val="145000"/>
                        <a:buFont typeface="Arial" panose="020B0604020202020204" pitchFamily="34" charset="0"/>
                        <a:defRPr sz="1200">
                          <a:solidFill>
                            <a:schemeClr val="tx1"/>
                          </a:solidFill>
                          <a:latin typeface="Corbel" panose="020B0503020204020204" pitchFamily="34" charset="0"/>
                        </a:defRPr>
                      </a:lvl7pPr>
                      <a:lvl8pPr marL="3429000" indent="-228600" defTabSz="457200" eaLnBrk="0" fontAlgn="base" hangingPunct="0">
                        <a:spcBef>
                          <a:spcPct val="20000"/>
                        </a:spcBef>
                        <a:spcAft>
                          <a:spcPts val="600"/>
                        </a:spcAft>
                        <a:buClr>
                          <a:srgbClr val="8D1515"/>
                        </a:buClr>
                        <a:buSzPct val="145000"/>
                        <a:buFont typeface="Arial" panose="020B0604020202020204" pitchFamily="34" charset="0"/>
                        <a:defRPr sz="1200">
                          <a:solidFill>
                            <a:schemeClr val="tx1"/>
                          </a:solidFill>
                          <a:latin typeface="Corbel" panose="020B0503020204020204" pitchFamily="34" charset="0"/>
                        </a:defRPr>
                      </a:lvl8pPr>
                      <a:lvl9pPr marL="3886200" indent="-228600" defTabSz="457200" eaLnBrk="0" fontAlgn="base" hangingPunct="0">
                        <a:spcBef>
                          <a:spcPct val="20000"/>
                        </a:spcBef>
                        <a:spcAft>
                          <a:spcPts val="600"/>
                        </a:spcAft>
                        <a:buClr>
                          <a:srgbClr val="8D1515"/>
                        </a:buClr>
                        <a:buSzPct val="145000"/>
                        <a:buFont typeface="Arial" panose="020B0604020202020204" pitchFamily="34" charset="0"/>
                        <a:defRPr sz="1200">
                          <a:solidFill>
                            <a:schemeClr val="tx1"/>
                          </a:solidFill>
                          <a:latin typeface="Corbel" panose="020B0503020204020204" pitchFamily="34" charset="0"/>
                        </a:defRPr>
                      </a:lvl9pPr>
                    </a:lstStyle>
                    <a:p>
                      <a:pPr marL="0" marR="0" lvl="0" indent="0" algn="ctr" defTabSz="457200" rtl="0" eaLnBrk="1" fontAlgn="base" latinLnBrk="0" hangingPunct="1">
                        <a:lnSpc>
                          <a:spcPct val="100000"/>
                        </a:lnSpc>
                        <a:spcBef>
                          <a:spcPct val="0"/>
                        </a:spcBef>
                        <a:spcAft>
                          <a:spcPct val="0"/>
                        </a:spcAft>
                        <a:buClrTx/>
                        <a:buSzTx/>
                        <a:buFontTx/>
                        <a:buNone/>
                        <a:tabLst/>
                      </a:pPr>
                      <a:endParaRPr kumimoji="0" lang="en-US" sz="1600" b="1" i="0" u="none" strike="noStrike" cap="none" normalizeH="0" baseline="0" dirty="0" smtClean="0">
                        <a:ln>
                          <a:noFill/>
                        </a:ln>
                        <a:solidFill>
                          <a:schemeClr val="tx1"/>
                        </a:solidFill>
                        <a:effectLst/>
                        <a:latin typeface="Bookman Old Style" panose="02050604050505020204" pitchFamily="18" charset="0"/>
                      </a:endParaRPr>
                    </a:p>
                    <a:p>
                      <a:pPr marL="0" marR="0" lvl="0" indent="0" algn="ctr" defTabSz="4572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dirty="0" smtClean="0">
                          <a:ln>
                            <a:noFill/>
                          </a:ln>
                          <a:solidFill>
                            <a:schemeClr val="tx1"/>
                          </a:solidFill>
                          <a:effectLst/>
                          <a:latin typeface="Bookman Old Style" panose="02050604050505020204" pitchFamily="18" charset="0"/>
                        </a:rPr>
                        <a:t>Application</a:t>
                      </a:r>
                    </a:p>
                    <a:p>
                      <a:pPr marL="0" marR="0" lvl="0" indent="0" algn="ctr" defTabSz="4572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dirty="0" smtClean="0">
                        <a:ln>
                          <a:noFill/>
                        </a:ln>
                        <a:solidFill>
                          <a:srgbClr val="FFFFFF"/>
                        </a:solidFill>
                        <a:effectLst/>
                        <a:latin typeface="Bookman Old Style" panose="02050604050505020204" pitchFamily="18" charset="0"/>
                      </a:endParaRPr>
                    </a:p>
                    <a:p>
                      <a:pPr marL="0" marR="0" lvl="0" indent="0" algn="ctr" defTabSz="4572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dirty="0" smtClean="0">
                        <a:ln>
                          <a:noFill/>
                        </a:ln>
                        <a:solidFill>
                          <a:srgbClr val="FFFFFF"/>
                        </a:solidFill>
                        <a:effectLst/>
                        <a:latin typeface="Bookman Old Style" panose="02050604050505020204" pitchFamily="18" charset="0"/>
                      </a:endParaRPr>
                    </a:p>
                    <a:p>
                      <a:pPr marL="0" marR="0" lvl="0" indent="0" algn="ctr" defTabSz="457200" rtl="0" eaLnBrk="1" fontAlgn="base" latinLnBrk="0" hangingPunct="1">
                        <a:lnSpc>
                          <a:spcPct val="100000"/>
                        </a:lnSpc>
                        <a:spcBef>
                          <a:spcPct val="0"/>
                        </a:spcBef>
                        <a:spcAft>
                          <a:spcPct val="0"/>
                        </a:spcAft>
                        <a:buClrTx/>
                        <a:buSzTx/>
                        <a:buFontTx/>
                        <a:buNone/>
                        <a:tabLst/>
                      </a:pPr>
                      <a:r>
                        <a:rPr kumimoji="0" lang="en-US" sz="2200" b="1" i="0" u="none" strike="noStrike" cap="none" normalizeH="0" baseline="0" dirty="0" smtClean="0">
                          <a:ln>
                            <a:noFill/>
                          </a:ln>
                          <a:solidFill>
                            <a:srgbClr val="FFFFFF"/>
                          </a:solidFill>
                          <a:effectLst/>
                          <a:latin typeface="Bookman Old Style" panose="02050604050505020204" pitchFamily="18" charset="0"/>
                        </a:rPr>
                        <a:t>The courses having L and T components</a:t>
                      </a:r>
                    </a:p>
                    <a:p>
                      <a:pPr marL="0" marR="0" lvl="0" indent="0" algn="ctr" defTabSz="457200" rtl="0" eaLnBrk="1" fontAlgn="base" latinLnBrk="0" hangingPunct="1">
                        <a:lnSpc>
                          <a:spcPct val="100000"/>
                        </a:lnSpc>
                        <a:spcBef>
                          <a:spcPct val="0"/>
                        </a:spcBef>
                        <a:spcAft>
                          <a:spcPct val="0"/>
                        </a:spcAft>
                        <a:buClrTx/>
                        <a:buSzTx/>
                        <a:buFontTx/>
                        <a:buNone/>
                        <a:tabLst/>
                      </a:pPr>
                      <a:r>
                        <a:rPr kumimoji="0" lang="en-US" sz="2200" b="1" i="0" u="none" strike="noStrike" cap="none" normalizeH="0" baseline="0" dirty="0" smtClean="0">
                          <a:ln>
                            <a:noFill/>
                          </a:ln>
                          <a:solidFill>
                            <a:srgbClr val="FFFFFF"/>
                          </a:solidFill>
                          <a:effectLst/>
                          <a:latin typeface="Bookman Old Style" panose="02050604050505020204" pitchFamily="18" charset="0"/>
                        </a:rPr>
                        <a:t> and  also with P component</a:t>
                      </a:r>
                    </a:p>
                  </a:txBody>
                  <a:tcPr marL="68584" marR="68584" marT="34290" marB="3429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00C057"/>
                    </a:solidFill>
                  </a:tcPr>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164594458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2422204654"/>
              </p:ext>
            </p:extLst>
          </p:nvPr>
        </p:nvGraphicFramePr>
        <p:xfrm>
          <a:off x="0" y="0"/>
          <a:ext cx="9144000" cy="6858000"/>
        </p:xfrm>
        <a:graphic>
          <a:graphicData uri="http://schemas.openxmlformats.org/drawingml/2006/table">
            <a:tbl>
              <a:tblPr/>
              <a:tblGrid>
                <a:gridCol w="4063664">
                  <a:extLst>
                    <a:ext uri="{9D8B030D-6E8A-4147-A177-3AD203B41FA5}">
                      <a16:colId xmlns:a16="http://schemas.microsoft.com/office/drawing/2014/main" val="20000"/>
                    </a:ext>
                  </a:extLst>
                </a:gridCol>
                <a:gridCol w="2651035">
                  <a:extLst>
                    <a:ext uri="{9D8B030D-6E8A-4147-A177-3AD203B41FA5}">
                      <a16:colId xmlns:a16="http://schemas.microsoft.com/office/drawing/2014/main" val="20001"/>
                    </a:ext>
                  </a:extLst>
                </a:gridCol>
                <a:gridCol w="2429301">
                  <a:extLst>
                    <a:ext uri="{9D8B030D-6E8A-4147-A177-3AD203B41FA5}">
                      <a16:colId xmlns:a16="http://schemas.microsoft.com/office/drawing/2014/main" val="20002"/>
                    </a:ext>
                  </a:extLst>
                </a:gridCol>
              </a:tblGrid>
              <a:tr h="1150959">
                <a:tc gridSpan="3">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lang="en-US" altLang="en-US" sz="4800" b="1" dirty="0" smtClean="0"/>
                        <a:t>Case Analysis</a:t>
                      </a:r>
                      <a:endParaRPr kumimoji="0" lang="en-US" sz="4800" b="1" i="0" u="none" strike="noStrike" cap="none" normalizeH="0" baseline="0" dirty="0" smtClean="0">
                        <a:ln>
                          <a:noFill/>
                        </a:ln>
                        <a:solidFill>
                          <a:srgbClr val="FFFFFF"/>
                        </a:solidFill>
                        <a:effectLst/>
                        <a:latin typeface="Bookman Old Style" panose="02050604050505020204" pitchFamily="18" charset="0"/>
                      </a:endParaRPr>
                    </a:p>
                  </a:txBody>
                  <a:tcPr marL="68584" marR="68584" marT="34290" marB="3429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FFC000"/>
                    </a:solidFill>
                  </a:tcPr>
                </a:tc>
                <a:tc hMerge="1">
                  <a:txBody>
                    <a:bodyPr/>
                    <a:lstStyle/>
                    <a:p>
                      <a:pPr marL="0" marR="0" lvl="0" indent="0" algn="l" defTabSz="457200" rtl="0" eaLnBrk="1" fontAlgn="base" latinLnBrk="0" hangingPunct="1">
                        <a:lnSpc>
                          <a:spcPct val="100000"/>
                        </a:lnSpc>
                        <a:spcBef>
                          <a:spcPct val="0"/>
                        </a:spcBef>
                        <a:spcAft>
                          <a:spcPct val="0"/>
                        </a:spcAft>
                        <a:buClrTx/>
                        <a:buSzTx/>
                        <a:buFontTx/>
                        <a:buNone/>
                        <a:tabLst/>
                      </a:pPr>
                      <a:endParaRPr kumimoji="0" lang="en-US" sz="1700" b="1" i="0" u="none" strike="noStrike" cap="none" normalizeH="0" baseline="0" dirty="0" smtClean="0">
                        <a:ln>
                          <a:noFill/>
                        </a:ln>
                        <a:solidFill>
                          <a:srgbClr val="FFFFFF"/>
                        </a:solidFill>
                        <a:effectLst/>
                        <a:latin typeface="Bookman Old Style" panose="02050604050505020204" pitchFamily="18" charset="0"/>
                      </a:endParaRPr>
                    </a:p>
                  </a:txBody>
                  <a:tcPr marL="68584" marR="68584" marT="34290" marB="3429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hMerge="1">
                  <a:txBody>
                    <a:bodyPr/>
                    <a:lstStyle/>
                    <a:p>
                      <a:pPr marL="0" marR="0" lvl="0" indent="0" algn="l" defTabSz="457200" rtl="0" eaLnBrk="1" fontAlgn="base" latinLnBrk="0" hangingPunct="1">
                        <a:lnSpc>
                          <a:spcPct val="100000"/>
                        </a:lnSpc>
                        <a:spcBef>
                          <a:spcPct val="0"/>
                        </a:spcBef>
                        <a:spcAft>
                          <a:spcPct val="0"/>
                        </a:spcAft>
                        <a:buClrTx/>
                        <a:buSzTx/>
                        <a:buFontTx/>
                        <a:buNone/>
                        <a:tabLst/>
                      </a:pPr>
                      <a:endParaRPr kumimoji="0" lang="en-US" sz="1700" b="1" i="0" u="none" strike="noStrike" cap="none" normalizeH="0" baseline="0" dirty="0" smtClean="0">
                        <a:ln>
                          <a:noFill/>
                        </a:ln>
                        <a:solidFill>
                          <a:srgbClr val="FFFFFF"/>
                        </a:solidFill>
                        <a:effectLst/>
                        <a:latin typeface="Bookman Old Style" panose="02050604050505020204" pitchFamily="18" charset="0"/>
                      </a:endParaRPr>
                    </a:p>
                  </a:txBody>
                  <a:tcPr marL="68584" marR="68584" marT="34290" marB="3429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extLst>
                  <a:ext uri="{0D108BD9-81ED-4DB2-BD59-A6C34878D82A}">
                    <a16:rowId xmlns:a16="http://schemas.microsoft.com/office/drawing/2014/main" val="10000"/>
                  </a:ext>
                </a:extLst>
              </a:tr>
              <a:tr h="5707041">
                <a:tc>
                  <a:txBody>
                    <a:bodyPr/>
                    <a:lstStyle>
                      <a:lvl1pPr>
                        <a:spcBef>
                          <a:spcPct val="20000"/>
                        </a:spcBef>
                        <a:spcAft>
                          <a:spcPts val="600"/>
                        </a:spcAft>
                        <a:buClr>
                          <a:srgbClr val="8D1515"/>
                        </a:buClr>
                        <a:buSzPct val="145000"/>
                        <a:buFont typeface="Arial" panose="020B0604020202020204" pitchFamily="34" charset="0"/>
                        <a:defRPr sz="2000">
                          <a:solidFill>
                            <a:schemeClr val="tx1"/>
                          </a:solidFill>
                          <a:latin typeface="Corbel" panose="020B0503020204020204" pitchFamily="34" charset="0"/>
                        </a:defRPr>
                      </a:lvl1pPr>
                      <a:lvl2pPr marL="742950" indent="-285750">
                        <a:spcBef>
                          <a:spcPct val="20000"/>
                        </a:spcBef>
                        <a:spcAft>
                          <a:spcPts val="600"/>
                        </a:spcAft>
                        <a:buClr>
                          <a:srgbClr val="8D1515"/>
                        </a:buClr>
                        <a:buSzPct val="145000"/>
                        <a:buFont typeface="Arial" panose="020B0604020202020204" pitchFamily="34" charset="0"/>
                        <a:defRPr>
                          <a:solidFill>
                            <a:schemeClr val="tx1"/>
                          </a:solidFill>
                          <a:latin typeface="Corbel" panose="020B0503020204020204" pitchFamily="34" charset="0"/>
                        </a:defRPr>
                      </a:lvl2pPr>
                      <a:lvl3pPr marL="1143000" indent="-228600">
                        <a:spcBef>
                          <a:spcPct val="20000"/>
                        </a:spcBef>
                        <a:spcAft>
                          <a:spcPts val="600"/>
                        </a:spcAft>
                        <a:buClr>
                          <a:srgbClr val="8D1515"/>
                        </a:buClr>
                        <a:buSzPct val="145000"/>
                        <a:buFont typeface="Arial" panose="020B0604020202020204" pitchFamily="34" charset="0"/>
                        <a:defRPr sz="1600">
                          <a:solidFill>
                            <a:schemeClr val="tx1"/>
                          </a:solidFill>
                          <a:latin typeface="Corbel" panose="020B0503020204020204" pitchFamily="34" charset="0"/>
                        </a:defRPr>
                      </a:lvl3pPr>
                      <a:lvl4pPr marL="1600200" indent="-228600">
                        <a:spcBef>
                          <a:spcPct val="20000"/>
                        </a:spcBef>
                        <a:spcAft>
                          <a:spcPts val="600"/>
                        </a:spcAft>
                        <a:buClr>
                          <a:srgbClr val="8D1515"/>
                        </a:buClr>
                        <a:buSzPct val="145000"/>
                        <a:buFont typeface="Arial" panose="020B0604020202020204" pitchFamily="34" charset="0"/>
                        <a:defRPr sz="1400">
                          <a:solidFill>
                            <a:schemeClr val="tx1"/>
                          </a:solidFill>
                          <a:latin typeface="Corbel" panose="020B0503020204020204" pitchFamily="34" charset="0"/>
                        </a:defRPr>
                      </a:lvl4pPr>
                      <a:lvl5pPr marL="2057400" indent="-228600">
                        <a:spcBef>
                          <a:spcPct val="20000"/>
                        </a:spcBef>
                        <a:spcAft>
                          <a:spcPts val="600"/>
                        </a:spcAft>
                        <a:buClr>
                          <a:srgbClr val="8D1515"/>
                        </a:buClr>
                        <a:buSzPct val="145000"/>
                        <a:buFont typeface="Arial" panose="020B0604020202020204" pitchFamily="34" charset="0"/>
                        <a:defRPr sz="1200">
                          <a:solidFill>
                            <a:schemeClr val="tx1"/>
                          </a:solidFill>
                          <a:latin typeface="Corbel" panose="020B0503020204020204" pitchFamily="34" charset="0"/>
                        </a:defRPr>
                      </a:lvl5pPr>
                      <a:lvl6pPr marL="2514600" indent="-228600" defTabSz="457200" eaLnBrk="0" fontAlgn="base" hangingPunct="0">
                        <a:spcBef>
                          <a:spcPct val="20000"/>
                        </a:spcBef>
                        <a:spcAft>
                          <a:spcPts val="600"/>
                        </a:spcAft>
                        <a:buClr>
                          <a:srgbClr val="8D1515"/>
                        </a:buClr>
                        <a:buSzPct val="145000"/>
                        <a:buFont typeface="Arial" panose="020B0604020202020204" pitchFamily="34" charset="0"/>
                        <a:defRPr sz="1200">
                          <a:solidFill>
                            <a:schemeClr val="tx1"/>
                          </a:solidFill>
                          <a:latin typeface="Corbel" panose="020B0503020204020204" pitchFamily="34" charset="0"/>
                        </a:defRPr>
                      </a:lvl6pPr>
                      <a:lvl7pPr marL="2971800" indent="-228600" defTabSz="457200" eaLnBrk="0" fontAlgn="base" hangingPunct="0">
                        <a:spcBef>
                          <a:spcPct val="20000"/>
                        </a:spcBef>
                        <a:spcAft>
                          <a:spcPts val="600"/>
                        </a:spcAft>
                        <a:buClr>
                          <a:srgbClr val="8D1515"/>
                        </a:buClr>
                        <a:buSzPct val="145000"/>
                        <a:buFont typeface="Arial" panose="020B0604020202020204" pitchFamily="34" charset="0"/>
                        <a:defRPr sz="1200">
                          <a:solidFill>
                            <a:schemeClr val="tx1"/>
                          </a:solidFill>
                          <a:latin typeface="Corbel" panose="020B0503020204020204" pitchFamily="34" charset="0"/>
                        </a:defRPr>
                      </a:lvl7pPr>
                      <a:lvl8pPr marL="3429000" indent="-228600" defTabSz="457200" eaLnBrk="0" fontAlgn="base" hangingPunct="0">
                        <a:spcBef>
                          <a:spcPct val="20000"/>
                        </a:spcBef>
                        <a:spcAft>
                          <a:spcPts val="600"/>
                        </a:spcAft>
                        <a:buClr>
                          <a:srgbClr val="8D1515"/>
                        </a:buClr>
                        <a:buSzPct val="145000"/>
                        <a:buFont typeface="Arial" panose="020B0604020202020204" pitchFamily="34" charset="0"/>
                        <a:defRPr sz="1200">
                          <a:solidFill>
                            <a:schemeClr val="tx1"/>
                          </a:solidFill>
                          <a:latin typeface="Corbel" panose="020B0503020204020204" pitchFamily="34" charset="0"/>
                        </a:defRPr>
                      </a:lvl8pPr>
                      <a:lvl9pPr marL="3886200" indent="-228600" defTabSz="457200" eaLnBrk="0" fontAlgn="base" hangingPunct="0">
                        <a:spcBef>
                          <a:spcPct val="20000"/>
                        </a:spcBef>
                        <a:spcAft>
                          <a:spcPts val="600"/>
                        </a:spcAft>
                        <a:buClr>
                          <a:srgbClr val="8D1515"/>
                        </a:buClr>
                        <a:buSzPct val="145000"/>
                        <a:buFont typeface="Arial" panose="020B0604020202020204" pitchFamily="34" charset="0"/>
                        <a:defRPr sz="1200">
                          <a:solidFill>
                            <a:schemeClr val="tx1"/>
                          </a:solidFill>
                          <a:latin typeface="Corbel" panose="020B0503020204020204" pitchFamily="34" charset="0"/>
                        </a:defRPr>
                      </a:lvl9pPr>
                    </a:lstStyle>
                    <a:p>
                      <a:pPr marL="0" marR="0" lvl="0" indent="0" algn="ctr" defTabSz="457200" rtl="0" eaLnBrk="1" fontAlgn="base" latinLnBrk="0" hangingPunct="1">
                        <a:lnSpc>
                          <a:spcPct val="100000"/>
                        </a:lnSpc>
                        <a:spcBef>
                          <a:spcPct val="0"/>
                        </a:spcBef>
                        <a:spcAft>
                          <a:spcPct val="0"/>
                        </a:spcAft>
                        <a:buClrTx/>
                        <a:buSzTx/>
                        <a:buFontTx/>
                        <a:buNone/>
                        <a:tabLst/>
                      </a:pPr>
                      <a:endParaRPr kumimoji="0" lang="en-US" sz="1600" b="1" i="0" u="none" strike="noStrike" cap="none" normalizeH="0" baseline="0" dirty="0" smtClean="0">
                        <a:ln>
                          <a:noFill/>
                        </a:ln>
                        <a:solidFill>
                          <a:schemeClr val="tx1"/>
                        </a:solidFill>
                        <a:effectLst/>
                        <a:latin typeface="Bookman Old Style" panose="02050604050505020204" pitchFamily="18" charset="0"/>
                      </a:endParaRPr>
                    </a:p>
                    <a:p>
                      <a:pPr marL="0" marR="0" lvl="0" indent="0" algn="ctr" defTabSz="4572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dirty="0" smtClean="0">
                          <a:ln>
                            <a:noFill/>
                          </a:ln>
                          <a:solidFill>
                            <a:schemeClr val="tx1"/>
                          </a:solidFill>
                          <a:effectLst/>
                          <a:latin typeface="Bookman Old Style" panose="02050604050505020204" pitchFamily="18" charset="0"/>
                        </a:rPr>
                        <a:t>Process</a:t>
                      </a:r>
                    </a:p>
                    <a:p>
                      <a:pPr marL="0" marR="0" lvl="0" indent="0" algn="ctr" defTabSz="457200" rtl="0" eaLnBrk="1" fontAlgn="base" latinLnBrk="0" hangingPunct="1">
                        <a:lnSpc>
                          <a:spcPct val="100000"/>
                        </a:lnSpc>
                        <a:spcBef>
                          <a:spcPct val="0"/>
                        </a:spcBef>
                        <a:spcAft>
                          <a:spcPct val="0"/>
                        </a:spcAft>
                        <a:buClrTx/>
                        <a:buSzTx/>
                        <a:buFontTx/>
                        <a:buNone/>
                        <a:tabLst/>
                      </a:pPr>
                      <a:endParaRPr kumimoji="0" lang="en-US" sz="1400" b="1" i="0" u="none" strike="noStrike" cap="none" normalizeH="0" baseline="0" dirty="0" smtClean="0">
                        <a:ln>
                          <a:noFill/>
                        </a:ln>
                        <a:solidFill>
                          <a:schemeClr val="tx1"/>
                        </a:solidFill>
                        <a:effectLst/>
                        <a:latin typeface="Bookman Old Style" panose="02050604050505020204" pitchFamily="18" charset="0"/>
                      </a:endParaRPr>
                    </a:p>
                    <a:p>
                      <a:pPr marL="0" marR="0" lvl="0" indent="0" algn="ctr" defTabSz="457200" rtl="0" eaLnBrk="1" fontAlgn="base" latinLnBrk="0" hangingPunct="1">
                        <a:lnSpc>
                          <a:spcPct val="100000"/>
                        </a:lnSpc>
                        <a:spcBef>
                          <a:spcPct val="0"/>
                        </a:spcBef>
                        <a:spcAft>
                          <a:spcPct val="0"/>
                        </a:spcAft>
                        <a:buClrTx/>
                        <a:buSzTx/>
                        <a:buFontTx/>
                        <a:buNone/>
                        <a:tabLst/>
                      </a:pPr>
                      <a:endParaRPr kumimoji="0" lang="en-US" sz="2400" b="1" i="0" u="none" strike="noStrike" cap="none" normalizeH="0" baseline="0" dirty="0" smtClean="0">
                        <a:ln>
                          <a:noFill/>
                        </a:ln>
                        <a:solidFill>
                          <a:schemeClr val="tx1"/>
                        </a:solidFill>
                        <a:effectLst/>
                        <a:latin typeface="Bookman Old Style" panose="02050604050505020204" pitchFamily="18" charset="0"/>
                      </a:endParaRPr>
                    </a:p>
                    <a:p>
                      <a:pPr marL="0" marR="0" lvl="0" indent="0" algn="ctr" defTabSz="457200" rtl="0" eaLnBrk="1" fontAlgn="base" latinLnBrk="0" hangingPunct="1">
                        <a:lnSpc>
                          <a:spcPct val="100000"/>
                        </a:lnSpc>
                        <a:spcBef>
                          <a:spcPct val="0"/>
                        </a:spcBef>
                        <a:spcAft>
                          <a:spcPct val="0"/>
                        </a:spcAft>
                        <a:buClrTx/>
                        <a:buSzTx/>
                        <a:buFontTx/>
                        <a:buNone/>
                        <a:tabLst/>
                      </a:pPr>
                      <a:endParaRPr kumimoji="0" lang="en-US" sz="100" b="1" i="0" u="none" strike="noStrike" cap="none" normalizeH="0" baseline="0" dirty="0" smtClean="0">
                        <a:ln>
                          <a:noFill/>
                        </a:ln>
                        <a:solidFill>
                          <a:schemeClr val="tx1"/>
                        </a:solidFill>
                        <a:effectLst/>
                        <a:latin typeface="Bookman Old Style" panose="02050604050505020204" pitchFamily="18" charset="0"/>
                      </a:endParaRPr>
                    </a:p>
                    <a:p>
                      <a:pPr marL="0" marR="0" lvl="0" indent="0" algn="ctr" defTabSz="457200" rtl="0" eaLnBrk="1" fontAlgn="base" latinLnBrk="0" hangingPunct="1">
                        <a:lnSpc>
                          <a:spcPct val="100000"/>
                        </a:lnSpc>
                        <a:spcBef>
                          <a:spcPct val="0"/>
                        </a:spcBef>
                        <a:spcAft>
                          <a:spcPct val="0"/>
                        </a:spcAft>
                        <a:buClrTx/>
                        <a:buSzTx/>
                        <a:buFontTx/>
                        <a:buNone/>
                        <a:tabLst/>
                      </a:pPr>
                      <a:r>
                        <a:rPr kumimoji="0" lang="en-US" sz="2200" b="1" i="0" u="none" strike="noStrike" cap="none" normalizeH="0" baseline="0" dirty="0" smtClean="0">
                          <a:ln>
                            <a:noFill/>
                          </a:ln>
                          <a:solidFill>
                            <a:srgbClr val="FFFFFF"/>
                          </a:solidFill>
                          <a:effectLst/>
                          <a:latin typeface="Bookman Old Style" panose="02050604050505020204" pitchFamily="18" charset="0"/>
                        </a:rPr>
                        <a:t>The teacher will assign pre identified cases to each  group of students (4/5 groups)</a:t>
                      </a:r>
                    </a:p>
                    <a:p>
                      <a:pPr marL="0" marR="0" lvl="0" indent="0" algn="ctr" defTabSz="457200" rtl="0" eaLnBrk="1" fontAlgn="base" latinLnBrk="0" hangingPunct="1">
                        <a:lnSpc>
                          <a:spcPct val="100000"/>
                        </a:lnSpc>
                        <a:spcBef>
                          <a:spcPct val="0"/>
                        </a:spcBef>
                        <a:spcAft>
                          <a:spcPct val="0"/>
                        </a:spcAft>
                        <a:buClrTx/>
                        <a:buSzTx/>
                        <a:buFontTx/>
                        <a:buNone/>
                        <a:tabLst/>
                      </a:pPr>
                      <a:r>
                        <a:rPr kumimoji="0" lang="en-US" sz="2200" b="1" i="0" u="none" strike="noStrike" cap="none" normalizeH="0" baseline="0" dirty="0" smtClean="0">
                          <a:ln>
                            <a:noFill/>
                          </a:ln>
                          <a:solidFill>
                            <a:srgbClr val="FFFFFF"/>
                          </a:solidFill>
                          <a:effectLst/>
                          <a:latin typeface="Bookman Old Style" panose="02050604050505020204" pitchFamily="18" charset="0"/>
                        </a:rPr>
                        <a:t>The student will  analyze the case and reply in 5 minutes.</a:t>
                      </a:r>
                    </a:p>
                  </a:txBody>
                  <a:tcPr marL="68584" marR="68584" marT="34290" marB="3429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00C057"/>
                    </a:solidFill>
                  </a:tcPr>
                </a:tc>
                <a:tc>
                  <a:txBody>
                    <a:bodyPr/>
                    <a:lstStyle>
                      <a:lvl1pPr>
                        <a:spcBef>
                          <a:spcPct val="20000"/>
                        </a:spcBef>
                        <a:spcAft>
                          <a:spcPts val="600"/>
                        </a:spcAft>
                        <a:buClr>
                          <a:srgbClr val="8D1515"/>
                        </a:buClr>
                        <a:buSzPct val="145000"/>
                        <a:buFont typeface="Arial" panose="020B0604020202020204" pitchFamily="34" charset="0"/>
                        <a:defRPr sz="2000">
                          <a:solidFill>
                            <a:schemeClr val="tx1"/>
                          </a:solidFill>
                          <a:latin typeface="Corbel" panose="020B0503020204020204" pitchFamily="34" charset="0"/>
                        </a:defRPr>
                      </a:lvl1pPr>
                      <a:lvl2pPr marL="742950" indent="-285750">
                        <a:spcBef>
                          <a:spcPct val="20000"/>
                        </a:spcBef>
                        <a:spcAft>
                          <a:spcPts val="600"/>
                        </a:spcAft>
                        <a:buClr>
                          <a:srgbClr val="8D1515"/>
                        </a:buClr>
                        <a:buSzPct val="145000"/>
                        <a:buFont typeface="Arial" panose="020B0604020202020204" pitchFamily="34" charset="0"/>
                        <a:defRPr>
                          <a:solidFill>
                            <a:schemeClr val="tx1"/>
                          </a:solidFill>
                          <a:latin typeface="Corbel" panose="020B0503020204020204" pitchFamily="34" charset="0"/>
                        </a:defRPr>
                      </a:lvl2pPr>
                      <a:lvl3pPr marL="1143000" indent="-228600">
                        <a:spcBef>
                          <a:spcPct val="20000"/>
                        </a:spcBef>
                        <a:spcAft>
                          <a:spcPts val="600"/>
                        </a:spcAft>
                        <a:buClr>
                          <a:srgbClr val="8D1515"/>
                        </a:buClr>
                        <a:buSzPct val="145000"/>
                        <a:buFont typeface="Arial" panose="020B0604020202020204" pitchFamily="34" charset="0"/>
                        <a:defRPr sz="1600">
                          <a:solidFill>
                            <a:schemeClr val="tx1"/>
                          </a:solidFill>
                          <a:latin typeface="Corbel" panose="020B0503020204020204" pitchFamily="34" charset="0"/>
                        </a:defRPr>
                      </a:lvl3pPr>
                      <a:lvl4pPr marL="1600200" indent="-228600">
                        <a:spcBef>
                          <a:spcPct val="20000"/>
                        </a:spcBef>
                        <a:spcAft>
                          <a:spcPts val="600"/>
                        </a:spcAft>
                        <a:buClr>
                          <a:srgbClr val="8D1515"/>
                        </a:buClr>
                        <a:buSzPct val="145000"/>
                        <a:buFont typeface="Arial" panose="020B0604020202020204" pitchFamily="34" charset="0"/>
                        <a:defRPr sz="1400">
                          <a:solidFill>
                            <a:schemeClr val="tx1"/>
                          </a:solidFill>
                          <a:latin typeface="Corbel" panose="020B0503020204020204" pitchFamily="34" charset="0"/>
                        </a:defRPr>
                      </a:lvl4pPr>
                      <a:lvl5pPr marL="2057400" indent="-228600">
                        <a:spcBef>
                          <a:spcPct val="20000"/>
                        </a:spcBef>
                        <a:spcAft>
                          <a:spcPts val="600"/>
                        </a:spcAft>
                        <a:buClr>
                          <a:srgbClr val="8D1515"/>
                        </a:buClr>
                        <a:buSzPct val="145000"/>
                        <a:buFont typeface="Arial" panose="020B0604020202020204" pitchFamily="34" charset="0"/>
                        <a:defRPr sz="1200">
                          <a:solidFill>
                            <a:schemeClr val="tx1"/>
                          </a:solidFill>
                          <a:latin typeface="Corbel" panose="020B0503020204020204" pitchFamily="34" charset="0"/>
                        </a:defRPr>
                      </a:lvl5pPr>
                      <a:lvl6pPr marL="2514600" indent="-228600" defTabSz="457200" eaLnBrk="0" fontAlgn="base" hangingPunct="0">
                        <a:spcBef>
                          <a:spcPct val="20000"/>
                        </a:spcBef>
                        <a:spcAft>
                          <a:spcPts val="600"/>
                        </a:spcAft>
                        <a:buClr>
                          <a:srgbClr val="8D1515"/>
                        </a:buClr>
                        <a:buSzPct val="145000"/>
                        <a:buFont typeface="Arial" panose="020B0604020202020204" pitchFamily="34" charset="0"/>
                        <a:defRPr sz="1200">
                          <a:solidFill>
                            <a:schemeClr val="tx1"/>
                          </a:solidFill>
                          <a:latin typeface="Corbel" panose="020B0503020204020204" pitchFamily="34" charset="0"/>
                        </a:defRPr>
                      </a:lvl6pPr>
                      <a:lvl7pPr marL="2971800" indent="-228600" defTabSz="457200" eaLnBrk="0" fontAlgn="base" hangingPunct="0">
                        <a:spcBef>
                          <a:spcPct val="20000"/>
                        </a:spcBef>
                        <a:spcAft>
                          <a:spcPts val="600"/>
                        </a:spcAft>
                        <a:buClr>
                          <a:srgbClr val="8D1515"/>
                        </a:buClr>
                        <a:buSzPct val="145000"/>
                        <a:buFont typeface="Arial" panose="020B0604020202020204" pitchFamily="34" charset="0"/>
                        <a:defRPr sz="1200">
                          <a:solidFill>
                            <a:schemeClr val="tx1"/>
                          </a:solidFill>
                          <a:latin typeface="Corbel" panose="020B0503020204020204" pitchFamily="34" charset="0"/>
                        </a:defRPr>
                      </a:lvl7pPr>
                      <a:lvl8pPr marL="3429000" indent="-228600" defTabSz="457200" eaLnBrk="0" fontAlgn="base" hangingPunct="0">
                        <a:spcBef>
                          <a:spcPct val="20000"/>
                        </a:spcBef>
                        <a:spcAft>
                          <a:spcPts val="600"/>
                        </a:spcAft>
                        <a:buClr>
                          <a:srgbClr val="8D1515"/>
                        </a:buClr>
                        <a:buSzPct val="145000"/>
                        <a:buFont typeface="Arial" panose="020B0604020202020204" pitchFamily="34" charset="0"/>
                        <a:defRPr sz="1200">
                          <a:solidFill>
                            <a:schemeClr val="tx1"/>
                          </a:solidFill>
                          <a:latin typeface="Corbel" panose="020B0503020204020204" pitchFamily="34" charset="0"/>
                        </a:defRPr>
                      </a:lvl8pPr>
                      <a:lvl9pPr marL="3886200" indent="-228600" defTabSz="457200" eaLnBrk="0" fontAlgn="base" hangingPunct="0">
                        <a:spcBef>
                          <a:spcPct val="20000"/>
                        </a:spcBef>
                        <a:spcAft>
                          <a:spcPts val="600"/>
                        </a:spcAft>
                        <a:buClr>
                          <a:srgbClr val="8D1515"/>
                        </a:buClr>
                        <a:buSzPct val="145000"/>
                        <a:buFont typeface="Arial" panose="020B0604020202020204" pitchFamily="34" charset="0"/>
                        <a:defRPr sz="1200">
                          <a:solidFill>
                            <a:schemeClr val="tx1"/>
                          </a:solidFill>
                          <a:latin typeface="Corbel" panose="020B0503020204020204" pitchFamily="34" charset="0"/>
                        </a:defRPr>
                      </a:lvl9p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dirty="0" smtClean="0">
                          <a:ln>
                            <a:noFill/>
                          </a:ln>
                          <a:solidFill>
                            <a:schemeClr val="tx1"/>
                          </a:solidFill>
                          <a:effectLst/>
                          <a:latin typeface="Bookman Old Style" panose="02050604050505020204" pitchFamily="18" charset="0"/>
                        </a:rPr>
                        <a:t>Cognitive Skills</a:t>
                      </a:r>
                    </a:p>
                    <a:p>
                      <a:pPr marL="0" marR="0" lvl="0" indent="0" algn="ctr" defTabSz="457200" rtl="0" eaLnBrk="1" fontAlgn="base" latinLnBrk="0" hangingPunct="1">
                        <a:lnSpc>
                          <a:spcPct val="100000"/>
                        </a:lnSpc>
                        <a:spcBef>
                          <a:spcPct val="0"/>
                        </a:spcBef>
                        <a:spcAft>
                          <a:spcPct val="0"/>
                        </a:spcAft>
                        <a:buClrTx/>
                        <a:buSzTx/>
                        <a:buFontTx/>
                        <a:buNone/>
                        <a:tabLst/>
                      </a:pPr>
                      <a:endParaRPr kumimoji="0" lang="en-US" sz="2800" b="1" i="0" u="none" strike="noStrike" cap="none" normalizeH="0" baseline="0" dirty="0" smtClean="0">
                        <a:ln>
                          <a:noFill/>
                        </a:ln>
                        <a:solidFill>
                          <a:srgbClr val="FFFFFF"/>
                        </a:solidFill>
                        <a:effectLst/>
                        <a:latin typeface="Bookman Old Style" panose="02050604050505020204" pitchFamily="18" charset="0"/>
                      </a:endParaRPr>
                    </a:p>
                    <a:p>
                      <a:pPr marL="0" marR="0" lvl="0" indent="0" algn="ctr" defTabSz="457200" rtl="0" eaLnBrk="1" fontAlgn="base" latinLnBrk="0" hangingPunct="1">
                        <a:lnSpc>
                          <a:spcPct val="100000"/>
                        </a:lnSpc>
                        <a:spcBef>
                          <a:spcPct val="0"/>
                        </a:spcBef>
                        <a:spcAft>
                          <a:spcPct val="0"/>
                        </a:spcAft>
                        <a:buClrTx/>
                        <a:buSzTx/>
                        <a:buFontTx/>
                        <a:buNone/>
                        <a:tabLst/>
                      </a:pPr>
                      <a:r>
                        <a:rPr kumimoji="0" lang="en-US" sz="2200" b="1" i="0" u="none" strike="noStrike" cap="none" normalizeH="0" baseline="0" dirty="0" smtClean="0">
                          <a:ln>
                            <a:noFill/>
                          </a:ln>
                          <a:solidFill>
                            <a:srgbClr val="FFFFFF"/>
                          </a:solidFill>
                          <a:effectLst/>
                          <a:latin typeface="Bookman Old Style" panose="02050604050505020204" pitchFamily="18" charset="0"/>
                        </a:rPr>
                        <a:t>Understanding</a:t>
                      </a:r>
                    </a:p>
                    <a:p>
                      <a:pPr marL="0" marR="0" lvl="0" indent="0" algn="ctr" defTabSz="457200" rtl="0" eaLnBrk="1" fontAlgn="base" latinLnBrk="0" hangingPunct="1">
                        <a:lnSpc>
                          <a:spcPct val="100000"/>
                        </a:lnSpc>
                        <a:spcBef>
                          <a:spcPct val="0"/>
                        </a:spcBef>
                        <a:spcAft>
                          <a:spcPct val="0"/>
                        </a:spcAft>
                        <a:buClrTx/>
                        <a:buSzTx/>
                        <a:buFontTx/>
                        <a:buNone/>
                        <a:tabLst/>
                      </a:pPr>
                      <a:r>
                        <a:rPr kumimoji="0" lang="en-US" sz="2200" b="1" i="0" u="none" strike="noStrike" cap="none" normalizeH="0" baseline="0" dirty="0" smtClean="0">
                          <a:ln>
                            <a:noFill/>
                          </a:ln>
                          <a:solidFill>
                            <a:srgbClr val="FFFFFF"/>
                          </a:solidFill>
                          <a:effectLst/>
                          <a:latin typeface="Bookman Old Style" panose="02050604050505020204" pitchFamily="18" charset="0"/>
                        </a:rPr>
                        <a:t>Focused thinking</a:t>
                      </a:r>
                    </a:p>
                    <a:p>
                      <a:pPr marL="0" marR="0" lvl="0" indent="0" algn="ctr" defTabSz="457200" rtl="0" eaLnBrk="1" fontAlgn="base" latinLnBrk="0" hangingPunct="1">
                        <a:lnSpc>
                          <a:spcPct val="100000"/>
                        </a:lnSpc>
                        <a:spcBef>
                          <a:spcPct val="0"/>
                        </a:spcBef>
                        <a:spcAft>
                          <a:spcPct val="0"/>
                        </a:spcAft>
                        <a:buClrTx/>
                        <a:buSzTx/>
                        <a:buFontTx/>
                        <a:buNone/>
                        <a:tabLst/>
                      </a:pPr>
                      <a:r>
                        <a:rPr kumimoji="0" lang="en-US" sz="2200" b="1" i="0" u="none" strike="noStrike" cap="none" normalizeH="0" baseline="0" dirty="0" smtClean="0">
                          <a:ln>
                            <a:noFill/>
                          </a:ln>
                          <a:solidFill>
                            <a:srgbClr val="FFFFFF"/>
                          </a:solidFill>
                          <a:effectLst/>
                          <a:latin typeface="Bookman Old Style" panose="02050604050505020204" pitchFamily="18" charset="0"/>
                        </a:rPr>
                        <a:t>Analytical Thinking</a:t>
                      </a:r>
                    </a:p>
                    <a:p>
                      <a:pPr marL="0" marR="0" lvl="0" indent="0" algn="ctr" defTabSz="457200" rtl="0" eaLnBrk="1" fontAlgn="base" latinLnBrk="0" hangingPunct="1">
                        <a:lnSpc>
                          <a:spcPct val="100000"/>
                        </a:lnSpc>
                        <a:spcBef>
                          <a:spcPct val="0"/>
                        </a:spcBef>
                        <a:spcAft>
                          <a:spcPct val="0"/>
                        </a:spcAft>
                        <a:buClrTx/>
                        <a:buSzTx/>
                        <a:buFontTx/>
                        <a:buNone/>
                        <a:tabLst/>
                      </a:pPr>
                      <a:r>
                        <a:rPr kumimoji="0" lang="en-US" sz="2200" b="1" i="0" u="none" strike="noStrike" cap="none" normalizeH="0" baseline="0" dirty="0" smtClean="0">
                          <a:ln>
                            <a:noFill/>
                          </a:ln>
                          <a:solidFill>
                            <a:srgbClr val="FFFFFF"/>
                          </a:solidFill>
                          <a:effectLst/>
                          <a:latin typeface="Bookman Old Style" panose="02050604050505020204" pitchFamily="18" charset="0"/>
                        </a:rPr>
                        <a:t>Divergent thinking</a:t>
                      </a:r>
                    </a:p>
                    <a:p>
                      <a:pPr marL="0" marR="0" lvl="0" indent="0" algn="ctr" defTabSz="457200" rtl="0" eaLnBrk="1" fontAlgn="base" latinLnBrk="0" hangingPunct="1">
                        <a:lnSpc>
                          <a:spcPct val="100000"/>
                        </a:lnSpc>
                        <a:spcBef>
                          <a:spcPct val="0"/>
                        </a:spcBef>
                        <a:spcAft>
                          <a:spcPct val="0"/>
                        </a:spcAft>
                        <a:buClrTx/>
                        <a:buSzTx/>
                        <a:buFontTx/>
                        <a:buNone/>
                        <a:tabLst/>
                      </a:pPr>
                      <a:r>
                        <a:rPr kumimoji="0" lang="en-US" sz="2200" b="1" i="0" u="none" strike="noStrike" cap="none" normalizeH="0" baseline="0" dirty="0" smtClean="0">
                          <a:ln>
                            <a:noFill/>
                          </a:ln>
                          <a:solidFill>
                            <a:srgbClr val="FFFFFF"/>
                          </a:solidFill>
                          <a:effectLst/>
                          <a:latin typeface="Bookman Old Style" panose="02050604050505020204" pitchFamily="18" charset="0"/>
                        </a:rPr>
                        <a:t>Application</a:t>
                      </a:r>
                    </a:p>
                    <a:p>
                      <a:pPr marL="0" marR="0" lvl="0" indent="0" algn="ctr" defTabSz="457200" rtl="0" eaLnBrk="1" fontAlgn="base" latinLnBrk="0" hangingPunct="1">
                        <a:lnSpc>
                          <a:spcPct val="100000"/>
                        </a:lnSpc>
                        <a:spcBef>
                          <a:spcPct val="0"/>
                        </a:spcBef>
                        <a:spcAft>
                          <a:spcPct val="0"/>
                        </a:spcAft>
                        <a:buClrTx/>
                        <a:buSzTx/>
                        <a:buFontTx/>
                        <a:buNone/>
                        <a:tabLst/>
                      </a:pPr>
                      <a:endParaRPr kumimoji="0" lang="en-US" sz="2800" b="1" i="0" u="none" strike="noStrike" cap="none" normalizeH="0" baseline="0" dirty="0" smtClean="0">
                        <a:ln>
                          <a:noFill/>
                        </a:ln>
                        <a:solidFill>
                          <a:srgbClr val="FFFFFF"/>
                        </a:solidFill>
                        <a:effectLst/>
                        <a:latin typeface="Bookman Old Style" panose="02050604050505020204" pitchFamily="18" charset="0"/>
                      </a:endParaRPr>
                    </a:p>
                    <a:p>
                      <a:pPr marL="0" marR="0" lvl="0" indent="0" algn="ctr" defTabSz="457200" rtl="0" eaLnBrk="1" fontAlgn="base" latinLnBrk="0" hangingPunct="1">
                        <a:lnSpc>
                          <a:spcPct val="100000"/>
                        </a:lnSpc>
                        <a:spcBef>
                          <a:spcPct val="0"/>
                        </a:spcBef>
                        <a:spcAft>
                          <a:spcPct val="0"/>
                        </a:spcAft>
                        <a:buClrTx/>
                        <a:buSzTx/>
                        <a:buFontTx/>
                        <a:buNone/>
                        <a:tabLst/>
                      </a:pPr>
                      <a:endParaRPr kumimoji="0" lang="en-US" sz="2800" b="1" i="0" u="none" strike="noStrike" cap="none" normalizeH="0" baseline="0" dirty="0" smtClean="0">
                        <a:ln>
                          <a:noFill/>
                        </a:ln>
                        <a:solidFill>
                          <a:srgbClr val="FFFFFF"/>
                        </a:solidFill>
                        <a:effectLst/>
                        <a:latin typeface="Bookman Old Style" panose="02050604050505020204" pitchFamily="18" charset="0"/>
                      </a:endParaRPr>
                    </a:p>
                  </a:txBody>
                  <a:tcPr marL="68584" marR="68584" marT="34290" marB="3429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00C057"/>
                    </a:solidFill>
                  </a:tcPr>
                </a:tc>
                <a:tc>
                  <a:txBody>
                    <a:bodyPr/>
                    <a:lstStyle>
                      <a:lvl1pPr>
                        <a:spcBef>
                          <a:spcPct val="20000"/>
                        </a:spcBef>
                        <a:spcAft>
                          <a:spcPts val="600"/>
                        </a:spcAft>
                        <a:buClr>
                          <a:srgbClr val="8D1515"/>
                        </a:buClr>
                        <a:buSzPct val="145000"/>
                        <a:buFont typeface="Arial" panose="020B0604020202020204" pitchFamily="34" charset="0"/>
                        <a:defRPr sz="2000">
                          <a:solidFill>
                            <a:schemeClr val="tx1"/>
                          </a:solidFill>
                          <a:latin typeface="Corbel" panose="020B0503020204020204" pitchFamily="34" charset="0"/>
                        </a:defRPr>
                      </a:lvl1pPr>
                      <a:lvl2pPr marL="742950" indent="-285750">
                        <a:spcBef>
                          <a:spcPct val="20000"/>
                        </a:spcBef>
                        <a:spcAft>
                          <a:spcPts val="600"/>
                        </a:spcAft>
                        <a:buClr>
                          <a:srgbClr val="8D1515"/>
                        </a:buClr>
                        <a:buSzPct val="145000"/>
                        <a:buFont typeface="Arial" panose="020B0604020202020204" pitchFamily="34" charset="0"/>
                        <a:defRPr>
                          <a:solidFill>
                            <a:schemeClr val="tx1"/>
                          </a:solidFill>
                          <a:latin typeface="Corbel" panose="020B0503020204020204" pitchFamily="34" charset="0"/>
                        </a:defRPr>
                      </a:lvl2pPr>
                      <a:lvl3pPr marL="1143000" indent="-228600">
                        <a:spcBef>
                          <a:spcPct val="20000"/>
                        </a:spcBef>
                        <a:spcAft>
                          <a:spcPts val="600"/>
                        </a:spcAft>
                        <a:buClr>
                          <a:srgbClr val="8D1515"/>
                        </a:buClr>
                        <a:buSzPct val="145000"/>
                        <a:buFont typeface="Arial" panose="020B0604020202020204" pitchFamily="34" charset="0"/>
                        <a:defRPr sz="1600">
                          <a:solidFill>
                            <a:schemeClr val="tx1"/>
                          </a:solidFill>
                          <a:latin typeface="Corbel" panose="020B0503020204020204" pitchFamily="34" charset="0"/>
                        </a:defRPr>
                      </a:lvl3pPr>
                      <a:lvl4pPr marL="1600200" indent="-228600">
                        <a:spcBef>
                          <a:spcPct val="20000"/>
                        </a:spcBef>
                        <a:spcAft>
                          <a:spcPts val="600"/>
                        </a:spcAft>
                        <a:buClr>
                          <a:srgbClr val="8D1515"/>
                        </a:buClr>
                        <a:buSzPct val="145000"/>
                        <a:buFont typeface="Arial" panose="020B0604020202020204" pitchFamily="34" charset="0"/>
                        <a:defRPr sz="1400">
                          <a:solidFill>
                            <a:schemeClr val="tx1"/>
                          </a:solidFill>
                          <a:latin typeface="Corbel" panose="020B0503020204020204" pitchFamily="34" charset="0"/>
                        </a:defRPr>
                      </a:lvl4pPr>
                      <a:lvl5pPr marL="2057400" indent="-228600">
                        <a:spcBef>
                          <a:spcPct val="20000"/>
                        </a:spcBef>
                        <a:spcAft>
                          <a:spcPts val="600"/>
                        </a:spcAft>
                        <a:buClr>
                          <a:srgbClr val="8D1515"/>
                        </a:buClr>
                        <a:buSzPct val="145000"/>
                        <a:buFont typeface="Arial" panose="020B0604020202020204" pitchFamily="34" charset="0"/>
                        <a:defRPr sz="1200">
                          <a:solidFill>
                            <a:schemeClr val="tx1"/>
                          </a:solidFill>
                          <a:latin typeface="Corbel" panose="020B0503020204020204" pitchFamily="34" charset="0"/>
                        </a:defRPr>
                      </a:lvl5pPr>
                      <a:lvl6pPr marL="2514600" indent="-228600" defTabSz="457200" eaLnBrk="0" fontAlgn="base" hangingPunct="0">
                        <a:spcBef>
                          <a:spcPct val="20000"/>
                        </a:spcBef>
                        <a:spcAft>
                          <a:spcPts val="600"/>
                        </a:spcAft>
                        <a:buClr>
                          <a:srgbClr val="8D1515"/>
                        </a:buClr>
                        <a:buSzPct val="145000"/>
                        <a:buFont typeface="Arial" panose="020B0604020202020204" pitchFamily="34" charset="0"/>
                        <a:defRPr sz="1200">
                          <a:solidFill>
                            <a:schemeClr val="tx1"/>
                          </a:solidFill>
                          <a:latin typeface="Corbel" panose="020B0503020204020204" pitchFamily="34" charset="0"/>
                        </a:defRPr>
                      </a:lvl6pPr>
                      <a:lvl7pPr marL="2971800" indent="-228600" defTabSz="457200" eaLnBrk="0" fontAlgn="base" hangingPunct="0">
                        <a:spcBef>
                          <a:spcPct val="20000"/>
                        </a:spcBef>
                        <a:spcAft>
                          <a:spcPts val="600"/>
                        </a:spcAft>
                        <a:buClr>
                          <a:srgbClr val="8D1515"/>
                        </a:buClr>
                        <a:buSzPct val="145000"/>
                        <a:buFont typeface="Arial" panose="020B0604020202020204" pitchFamily="34" charset="0"/>
                        <a:defRPr sz="1200">
                          <a:solidFill>
                            <a:schemeClr val="tx1"/>
                          </a:solidFill>
                          <a:latin typeface="Corbel" panose="020B0503020204020204" pitchFamily="34" charset="0"/>
                        </a:defRPr>
                      </a:lvl7pPr>
                      <a:lvl8pPr marL="3429000" indent="-228600" defTabSz="457200" eaLnBrk="0" fontAlgn="base" hangingPunct="0">
                        <a:spcBef>
                          <a:spcPct val="20000"/>
                        </a:spcBef>
                        <a:spcAft>
                          <a:spcPts val="600"/>
                        </a:spcAft>
                        <a:buClr>
                          <a:srgbClr val="8D1515"/>
                        </a:buClr>
                        <a:buSzPct val="145000"/>
                        <a:buFont typeface="Arial" panose="020B0604020202020204" pitchFamily="34" charset="0"/>
                        <a:defRPr sz="1200">
                          <a:solidFill>
                            <a:schemeClr val="tx1"/>
                          </a:solidFill>
                          <a:latin typeface="Corbel" panose="020B0503020204020204" pitchFamily="34" charset="0"/>
                        </a:defRPr>
                      </a:lvl8pPr>
                      <a:lvl9pPr marL="3886200" indent="-228600" defTabSz="457200" eaLnBrk="0" fontAlgn="base" hangingPunct="0">
                        <a:spcBef>
                          <a:spcPct val="20000"/>
                        </a:spcBef>
                        <a:spcAft>
                          <a:spcPts val="600"/>
                        </a:spcAft>
                        <a:buClr>
                          <a:srgbClr val="8D1515"/>
                        </a:buClr>
                        <a:buSzPct val="145000"/>
                        <a:buFont typeface="Arial" panose="020B0604020202020204" pitchFamily="34" charset="0"/>
                        <a:defRPr sz="1200">
                          <a:solidFill>
                            <a:schemeClr val="tx1"/>
                          </a:solidFill>
                          <a:latin typeface="Corbel" panose="020B0503020204020204" pitchFamily="34" charset="0"/>
                        </a:defRPr>
                      </a:lvl9pPr>
                    </a:lstStyle>
                    <a:p>
                      <a:pPr marL="0" marR="0" lvl="0" indent="0" algn="ctr" defTabSz="4572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Bookman Old Style" panose="02050604050505020204" pitchFamily="18" charset="0"/>
                      </a:endParaRPr>
                    </a:p>
                    <a:p>
                      <a:pPr marL="0" marR="0" lvl="0" indent="0" algn="ctr" defTabSz="4572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dirty="0" smtClean="0">
                          <a:ln>
                            <a:noFill/>
                          </a:ln>
                          <a:solidFill>
                            <a:schemeClr val="tx1"/>
                          </a:solidFill>
                          <a:effectLst/>
                          <a:latin typeface="Bookman Old Style" panose="02050604050505020204" pitchFamily="18" charset="0"/>
                        </a:rPr>
                        <a:t>Application</a:t>
                      </a:r>
                    </a:p>
                    <a:p>
                      <a:pPr marL="0" marR="0" lvl="0" indent="0" algn="ctr" defTabSz="457200" rtl="0" eaLnBrk="1" fontAlgn="base" latinLnBrk="0" hangingPunct="1">
                        <a:lnSpc>
                          <a:spcPct val="100000"/>
                        </a:lnSpc>
                        <a:spcBef>
                          <a:spcPct val="0"/>
                        </a:spcBef>
                        <a:spcAft>
                          <a:spcPct val="0"/>
                        </a:spcAft>
                        <a:buClrTx/>
                        <a:buSzTx/>
                        <a:buFontTx/>
                        <a:buNone/>
                        <a:tabLst/>
                      </a:pPr>
                      <a:endParaRPr kumimoji="0" lang="en-US" sz="1200" b="1" i="0" u="none" strike="noStrike" cap="none" normalizeH="0" baseline="0" dirty="0" smtClean="0">
                        <a:ln>
                          <a:noFill/>
                        </a:ln>
                        <a:solidFill>
                          <a:srgbClr val="FFFFFF"/>
                        </a:solidFill>
                        <a:effectLst/>
                        <a:latin typeface="Bookman Old Style" panose="02050604050505020204" pitchFamily="18" charset="0"/>
                      </a:endParaRPr>
                    </a:p>
                    <a:p>
                      <a:pPr marL="0" marR="0" lvl="0" indent="0" algn="ctr" defTabSz="457200" rtl="0" eaLnBrk="1" fontAlgn="base" latinLnBrk="0" hangingPunct="1">
                        <a:lnSpc>
                          <a:spcPct val="100000"/>
                        </a:lnSpc>
                        <a:spcBef>
                          <a:spcPct val="0"/>
                        </a:spcBef>
                        <a:spcAft>
                          <a:spcPct val="0"/>
                        </a:spcAft>
                        <a:buClrTx/>
                        <a:buSzTx/>
                        <a:buFontTx/>
                        <a:buNone/>
                        <a:tabLst/>
                      </a:pPr>
                      <a:endParaRPr kumimoji="0" lang="en-US" sz="2800" b="1" i="0" u="none" strike="noStrike" cap="none" normalizeH="0" baseline="0" dirty="0" smtClean="0">
                        <a:ln>
                          <a:noFill/>
                        </a:ln>
                        <a:solidFill>
                          <a:srgbClr val="FFFFFF"/>
                        </a:solidFill>
                        <a:effectLst/>
                        <a:latin typeface="Bookman Old Style" panose="02050604050505020204" pitchFamily="18" charset="0"/>
                      </a:endParaRPr>
                    </a:p>
                    <a:p>
                      <a:pPr marL="0" marR="0" lvl="0" indent="0" algn="ctr" defTabSz="457200" rtl="0" eaLnBrk="1" fontAlgn="base" latinLnBrk="0" hangingPunct="1">
                        <a:lnSpc>
                          <a:spcPct val="100000"/>
                        </a:lnSpc>
                        <a:spcBef>
                          <a:spcPct val="0"/>
                        </a:spcBef>
                        <a:spcAft>
                          <a:spcPct val="0"/>
                        </a:spcAft>
                        <a:buClrTx/>
                        <a:buSzTx/>
                        <a:buFontTx/>
                        <a:buNone/>
                        <a:tabLst/>
                      </a:pPr>
                      <a:r>
                        <a:rPr kumimoji="0" lang="en-US" sz="2200" b="1" i="0" u="none" strike="noStrike" cap="none" normalizeH="0" baseline="0" dirty="0" smtClean="0">
                          <a:ln>
                            <a:noFill/>
                          </a:ln>
                          <a:solidFill>
                            <a:srgbClr val="FFFFFF"/>
                          </a:solidFill>
                          <a:effectLst/>
                          <a:latin typeface="Bookman Old Style" panose="02050604050505020204" pitchFamily="18" charset="0"/>
                        </a:rPr>
                        <a:t>The courses having L and T components</a:t>
                      </a:r>
                    </a:p>
                    <a:p>
                      <a:pPr marL="0" marR="0" lvl="0" indent="0" algn="ctr" defTabSz="457200" rtl="0" eaLnBrk="1" fontAlgn="base" latinLnBrk="0" hangingPunct="1">
                        <a:lnSpc>
                          <a:spcPct val="100000"/>
                        </a:lnSpc>
                        <a:spcBef>
                          <a:spcPct val="0"/>
                        </a:spcBef>
                        <a:spcAft>
                          <a:spcPct val="0"/>
                        </a:spcAft>
                        <a:buClrTx/>
                        <a:buSzTx/>
                        <a:buFontTx/>
                        <a:buNone/>
                        <a:tabLst/>
                      </a:pPr>
                      <a:r>
                        <a:rPr kumimoji="0" lang="en-US" sz="2200" b="1" i="0" u="none" strike="noStrike" cap="none" normalizeH="0" baseline="0" dirty="0" smtClean="0">
                          <a:ln>
                            <a:noFill/>
                          </a:ln>
                          <a:solidFill>
                            <a:srgbClr val="FFFFFF"/>
                          </a:solidFill>
                          <a:effectLst/>
                          <a:latin typeface="Bookman Old Style" panose="02050604050505020204" pitchFamily="18" charset="0"/>
                        </a:rPr>
                        <a:t> and  also with P component</a:t>
                      </a:r>
                    </a:p>
                  </a:txBody>
                  <a:tcPr marL="68584" marR="68584" marT="34290" marB="3429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00C057"/>
                    </a:solidFill>
                  </a:tcPr>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221387904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105821458"/>
              </p:ext>
            </p:extLst>
          </p:nvPr>
        </p:nvGraphicFramePr>
        <p:xfrm>
          <a:off x="0" y="0"/>
          <a:ext cx="9144000" cy="6858000"/>
        </p:xfrm>
        <a:graphic>
          <a:graphicData uri="http://schemas.openxmlformats.org/drawingml/2006/table">
            <a:tbl>
              <a:tblPr/>
              <a:tblGrid>
                <a:gridCol w="4063664">
                  <a:extLst>
                    <a:ext uri="{9D8B030D-6E8A-4147-A177-3AD203B41FA5}">
                      <a16:colId xmlns:a16="http://schemas.microsoft.com/office/drawing/2014/main" val="20000"/>
                    </a:ext>
                  </a:extLst>
                </a:gridCol>
                <a:gridCol w="2651035">
                  <a:extLst>
                    <a:ext uri="{9D8B030D-6E8A-4147-A177-3AD203B41FA5}">
                      <a16:colId xmlns:a16="http://schemas.microsoft.com/office/drawing/2014/main" val="20001"/>
                    </a:ext>
                  </a:extLst>
                </a:gridCol>
                <a:gridCol w="2429301">
                  <a:extLst>
                    <a:ext uri="{9D8B030D-6E8A-4147-A177-3AD203B41FA5}">
                      <a16:colId xmlns:a16="http://schemas.microsoft.com/office/drawing/2014/main" val="20002"/>
                    </a:ext>
                  </a:extLst>
                </a:gridCol>
              </a:tblGrid>
              <a:tr h="1150959">
                <a:tc gridSpan="3">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lang="en-US" altLang="en-US" sz="4800" b="1" dirty="0" smtClean="0"/>
                        <a:t>Simulated Problem Solving</a:t>
                      </a:r>
                      <a:endParaRPr kumimoji="0" lang="en-US" sz="4800" b="1" i="0" u="none" strike="noStrike" cap="none" normalizeH="0" baseline="0" dirty="0" smtClean="0">
                        <a:ln>
                          <a:noFill/>
                        </a:ln>
                        <a:solidFill>
                          <a:srgbClr val="FFFFFF"/>
                        </a:solidFill>
                        <a:effectLst/>
                        <a:latin typeface="Bookman Old Style" panose="02050604050505020204" pitchFamily="18" charset="0"/>
                      </a:endParaRPr>
                    </a:p>
                  </a:txBody>
                  <a:tcPr marL="68584" marR="68584" marT="34290" marB="3429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FFC000"/>
                    </a:solidFill>
                  </a:tcPr>
                </a:tc>
                <a:tc hMerge="1">
                  <a:txBody>
                    <a:bodyPr/>
                    <a:lstStyle/>
                    <a:p>
                      <a:pPr marL="0" marR="0" lvl="0" indent="0" algn="l" defTabSz="457200" rtl="0" eaLnBrk="1" fontAlgn="base" latinLnBrk="0" hangingPunct="1">
                        <a:lnSpc>
                          <a:spcPct val="100000"/>
                        </a:lnSpc>
                        <a:spcBef>
                          <a:spcPct val="0"/>
                        </a:spcBef>
                        <a:spcAft>
                          <a:spcPct val="0"/>
                        </a:spcAft>
                        <a:buClrTx/>
                        <a:buSzTx/>
                        <a:buFontTx/>
                        <a:buNone/>
                        <a:tabLst/>
                      </a:pPr>
                      <a:endParaRPr kumimoji="0" lang="en-US" sz="1700" b="1" i="0" u="none" strike="noStrike" cap="none" normalizeH="0" baseline="0" dirty="0" smtClean="0">
                        <a:ln>
                          <a:noFill/>
                        </a:ln>
                        <a:solidFill>
                          <a:srgbClr val="FFFFFF"/>
                        </a:solidFill>
                        <a:effectLst/>
                        <a:latin typeface="Bookman Old Style" panose="02050604050505020204" pitchFamily="18" charset="0"/>
                      </a:endParaRPr>
                    </a:p>
                  </a:txBody>
                  <a:tcPr marL="68584" marR="68584" marT="34290" marB="3429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hMerge="1">
                  <a:txBody>
                    <a:bodyPr/>
                    <a:lstStyle/>
                    <a:p>
                      <a:pPr marL="0" marR="0" lvl="0" indent="0" algn="l" defTabSz="457200" rtl="0" eaLnBrk="1" fontAlgn="base" latinLnBrk="0" hangingPunct="1">
                        <a:lnSpc>
                          <a:spcPct val="100000"/>
                        </a:lnSpc>
                        <a:spcBef>
                          <a:spcPct val="0"/>
                        </a:spcBef>
                        <a:spcAft>
                          <a:spcPct val="0"/>
                        </a:spcAft>
                        <a:buClrTx/>
                        <a:buSzTx/>
                        <a:buFontTx/>
                        <a:buNone/>
                        <a:tabLst/>
                      </a:pPr>
                      <a:endParaRPr kumimoji="0" lang="en-US" sz="1700" b="1" i="0" u="none" strike="noStrike" cap="none" normalizeH="0" baseline="0" dirty="0" smtClean="0">
                        <a:ln>
                          <a:noFill/>
                        </a:ln>
                        <a:solidFill>
                          <a:srgbClr val="FFFFFF"/>
                        </a:solidFill>
                        <a:effectLst/>
                        <a:latin typeface="Bookman Old Style" panose="02050604050505020204" pitchFamily="18" charset="0"/>
                      </a:endParaRPr>
                    </a:p>
                  </a:txBody>
                  <a:tcPr marL="68584" marR="68584" marT="34290" marB="3429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extLst>
                  <a:ext uri="{0D108BD9-81ED-4DB2-BD59-A6C34878D82A}">
                    <a16:rowId xmlns:a16="http://schemas.microsoft.com/office/drawing/2014/main" val="10000"/>
                  </a:ext>
                </a:extLst>
              </a:tr>
              <a:tr h="5707041">
                <a:tc>
                  <a:txBody>
                    <a:bodyPr/>
                    <a:lstStyle>
                      <a:lvl1pPr>
                        <a:spcBef>
                          <a:spcPct val="20000"/>
                        </a:spcBef>
                        <a:spcAft>
                          <a:spcPts val="600"/>
                        </a:spcAft>
                        <a:buClr>
                          <a:srgbClr val="8D1515"/>
                        </a:buClr>
                        <a:buSzPct val="145000"/>
                        <a:buFont typeface="Arial" panose="020B0604020202020204" pitchFamily="34" charset="0"/>
                        <a:defRPr sz="2000">
                          <a:solidFill>
                            <a:schemeClr val="tx1"/>
                          </a:solidFill>
                          <a:latin typeface="Corbel" panose="020B0503020204020204" pitchFamily="34" charset="0"/>
                        </a:defRPr>
                      </a:lvl1pPr>
                      <a:lvl2pPr marL="742950" indent="-285750">
                        <a:spcBef>
                          <a:spcPct val="20000"/>
                        </a:spcBef>
                        <a:spcAft>
                          <a:spcPts val="600"/>
                        </a:spcAft>
                        <a:buClr>
                          <a:srgbClr val="8D1515"/>
                        </a:buClr>
                        <a:buSzPct val="145000"/>
                        <a:buFont typeface="Arial" panose="020B0604020202020204" pitchFamily="34" charset="0"/>
                        <a:defRPr>
                          <a:solidFill>
                            <a:schemeClr val="tx1"/>
                          </a:solidFill>
                          <a:latin typeface="Corbel" panose="020B0503020204020204" pitchFamily="34" charset="0"/>
                        </a:defRPr>
                      </a:lvl2pPr>
                      <a:lvl3pPr marL="1143000" indent="-228600">
                        <a:spcBef>
                          <a:spcPct val="20000"/>
                        </a:spcBef>
                        <a:spcAft>
                          <a:spcPts val="600"/>
                        </a:spcAft>
                        <a:buClr>
                          <a:srgbClr val="8D1515"/>
                        </a:buClr>
                        <a:buSzPct val="145000"/>
                        <a:buFont typeface="Arial" panose="020B0604020202020204" pitchFamily="34" charset="0"/>
                        <a:defRPr sz="1600">
                          <a:solidFill>
                            <a:schemeClr val="tx1"/>
                          </a:solidFill>
                          <a:latin typeface="Corbel" panose="020B0503020204020204" pitchFamily="34" charset="0"/>
                        </a:defRPr>
                      </a:lvl3pPr>
                      <a:lvl4pPr marL="1600200" indent="-228600">
                        <a:spcBef>
                          <a:spcPct val="20000"/>
                        </a:spcBef>
                        <a:spcAft>
                          <a:spcPts val="600"/>
                        </a:spcAft>
                        <a:buClr>
                          <a:srgbClr val="8D1515"/>
                        </a:buClr>
                        <a:buSzPct val="145000"/>
                        <a:buFont typeface="Arial" panose="020B0604020202020204" pitchFamily="34" charset="0"/>
                        <a:defRPr sz="1400">
                          <a:solidFill>
                            <a:schemeClr val="tx1"/>
                          </a:solidFill>
                          <a:latin typeface="Corbel" panose="020B0503020204020204" pitchFamily="34" charset="0"/>
                        </a:defRPr>
                      </a:lvl4pPr>
                      <a:lvl5pPr marL="2057400" indent="-228600">
                        <a:spcBef>
                          <a:spcPct val="20000"/>
                        </a:spcBef>
                        <a:spcAft>
                          <a:spcPts val="600"/>
                        </a:spcAft>
                        <a:buClr>
                          <a:srgbClr val="8D1515"/>
                        </a:buClr>
                        <a:buSzPct val="145000"/>
                        <a:buFont typeface="Arial" panose="020B0604020202020204" pitchFamily="34" charset="0"/>
                        <a:defRPr sz="1200">
                          <a:solidFill>
                            <a:schemeClr val="tx1"/>
                          </a:solidFill>
                          <a:latin typeface="Corbel" panose="020B0503020204020204" pitchFamily="34" charset="0"/>
                        </a:defRPr>
                      </a:lvl5pPr>
                      <a:lvl6pPr marL="2514600" indent="-228600" defTabSz="457200" eaLnBrk="0" fontAlgn="base" hangingPunct="0">
                        <a:spcBef>
                          <a:spcPct val="20000"/>
                        </a:spcBef>
                        <a:spcAft>
                          <a:spcPts val="600"/>
                        </a:spcAft>
                        <a:buClr>
                          <a:srgbClr val="8D1515"/>
                        </a:buClr>
                        <a:buSzPct val="145000"/>
                        <a:buFont typeface="Arial" panose="020B0604020202020204" pitchFamily="34" charset="0"/>
                        <a:defRPr sz="1200">
                          <a:solidFill>
                            <a:schemeClr val="tx1"/>
                          </a:solidFill>
                          <a:latin typeface="Corbel" panose="020B0503020204020204" pitchFamily="34" charset="0"/>
                        </a:defRPr>
                      </a:lvl6pPr>
                      <a:lvl7pPr marL="2971800" indent="-228600" defTabSz="457200" eaLnBrk="0" fontAlgn="base" hangingPunct="0">
                        <a:spcBef>
                          <a:spcPct val="20000"/>
                        </a:spcBef>
                        <a:spcAft>
                          <a:spcPts val="600"/>
                        </a:spcAft>
                        <a:buClr>
                          <a:srgbClr val="8D1515"/>
                        </a:buClr>
                        <a:buSzPct val="145000"/>
                        <a:buFont typeface="Arial" panose="020B0604020202020204" pitchFamily="34" charset="0"/>
                        <a:defRPr sz="1200">
                          <a:solidFill>
                            <a:schemeClr val="tx1"/>
                          </a:solidFill>
                          <a:latin typeface="Corbel" panose="020B0503020204020204" pitchFamily="34" charset="0"/>
                        </a:defRPr>
                      </a:lvl7pPr>
                      <a:lvl8pPr marL="3429000" indent="-228600" defTabSz="457200" eaLnBrk="0" fontAlgn="base" hangingPunct="0">
                        <a:spcBef>
                          <a:spcPct val="20000"/>
                        </a:spcBef>
                        <a:spcAft>
                          <a:spcPts val="600"/>
                        </a:spcAft>
                        <a:buClr>
                          <a:srgbClr val="8D1515"/>
                        </a:buClr>
                        <a:buSzPct val="145000"/>
                        <a:buFont typeface="Arial" panose="020B0604020202020204" pitchFamily="34" charset="0"/>
                        <a:defRPr sz="1200">
                          <a:solidFill>
                            <a:schemeClr val="tx1"/>
                          </a:solidFill>
                          <a:latin typeface="Corbel" panose="020B0503020204020204" pitchFamily="34" charset="0"/>
                        </a:defRPr>
                      </a:lvl8pPr>
                      <a:lvl9pPr marL="3886200" indent="-228600" defTabSz="457200" eaLnBrk="0" fontAlgn="base" hangingPunct="0">
                        <a:spcBef>
                          <a:spcPct val="20000"/>
                        </a:spcBef>
                        <a:spcAft>
                          <a:spcPts val="600"/>
                        </a:spcAft>
                        <a:buClr>
                          <a:srgbClr val="8D1515"/>
                        </a:buClr>
                        <a:buSzPct val="145000"/>
                        <a:buFont typeface="Arial" panose="020B0604020202020204" pitchFamily="34" charset="0"/>
                        <a:defRPr sz="1200">
                          <a:solidFill>
                            <a:schemeClr val="tx1"/>
                          </a:solidFill>
                          <a:latin typeface="Corbel" panose="020B0503020204020204" pitchFamily="34" charset="0"/>
                        </a:defRPr>
                      </a:lvl9pPr>
                    </a:lstStyle>
                    <a:p>
                      <a:pPr marL="0" marR="0" lvl="0" indent="0" algn="ctr" defTabSz="457200" rtl="0" eaLnBrk="1" fontAlgn="base" latinLnBrk="0" hangingPunct="1">
                        <a:lnSpc>
                          <a:spcPct val="100000"/>
                        </a:lnSpc>
                        <a:spcBef>
                          <a:spcPct val="0"/>
                        </a:spcBef>
                        <a:spcAft>
                          <a:spcPct val="0"/>
                        </a:spcAft>
                        <a:buClrTx/>
                        <a:buSzTx/>
                        <a:buFontTx/>
                        <a:buNone/>
                        <a:tabLst/>
                      </a:pPr>
                      <a:endParaRPr kumimoji="0" lang="en-US" sz="1600" b="1" i="0" u="none" strike="noStrike" cap="none" normalizeH="0" baseline="0" dirty="0" smtClean="0">
                        <a:ln>
                          <a:noFill/>
                        </a:ln>
                        <a:solidFill>
                          <a:schemeClr val="tx1"/>
                        </a:solidFill>
                        <a:effectLst/>
                        <a:latin typeface="Bookman Old Style" panose="02050604050505020204" pitchFamily="18" charset="0"/>
                      </a:endParaRPr>
                    </a:p>
                    <a:p>
                      <a:pPr marL="0" marR="0" lvl="0" indent="0" algn="ctr" defTabSz="4572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dirty="0" smtClean="0">
                          <a:ln>
                            <a:noFill/>
                          </a:ln>
                          <a:solidFill>
                            <a:schemeClr val="tx1"/>
                          </a:solidFill>
                          <a:effectLst/>
                          <a:latin typeface="Bookman Old Style" panose="02050604050505020204" pitchFamily="18" charset="0"/>
                        </a:rPr>
                        <a:t>Process</a:t>
                      </a:r>
                    </a:p>
                    <a:p>
                      <a:pPr marL="0" marR="0" lvl="0" indent="0" algn="ctr" defTabSz="457200" rtl="0" eaLnBrk="1" fontAlgn="base" latinLnBrk="0" hangingPunct="1">
                        <a:lnSpc>
                          <a:spcPct val="100000"/>
                        </a:lnSpc>
                        <a:spcBef>
                          <a:spcPct val="0"/>
                        </a:spcBef>
                        <a:spcAft>
                          <a:spcPct val="0"/>
                        </a:spcAft>
                        <a:buClrTx/>
                        <a:buSzTx/>
                        <a:buFontTx/>
                        <a:buNone/>
                        <a:tabLst/>
                      </a:pPr>
                      <a:endParaRPr kumimoji="0" lang="en-US" sz="1400" b="1" i="0" u="none" strike="noStrike" cap="none" normalizeH="0" baseline="0" dirty="0" smtClean="0">
                        <a:ln>
                          <a:noFill/>
                        </a:ln>
                        <a:solidFill>
                          <a:schemeClr val="tx1"/>
                        </a:solidFill>
                        <a:effectLst/>
                        <a:latin typeface="Bookman Old Style" panose="02050604050505020204" pitchFamily="18" charset="0"/>
                      </a:endParaRPr>
                    </a:p>
                    <a:p>
                      <a:pPr marL="0" marR="0" lvl="0" indent="0" algn="ctr" defTabSz="457200" rtl="0" eaLnBrk="1" fontAlgn="base" latinLnBrk="0" hangingPunct="1">
                        <a:lnSpc>
                          <a:spcPct val="100000"/>
                        </a:lnSpc>
                        <a:spcBef>
                          <a:spcPct val="0"/>
                        </a:spcBef>
                        <a:spcAft>
                          <a:spcPct val="0"/>
                        </a:spcAft>
                        <a:buClrTx/>
                        <a:buSzTx/>
                        <a:buFontTx/>
                        <a:buNone/>
                        <a:tabLst/>
                      </a:pPr>
                      <a:endParaRPr kumimoji="0" lang="en-US" sz="2400" b="1" i="0" u="none" strike="noStrike" cap="none" normalizeH="0" baseline="0" dirty="0" smtClean="0">
                        <a:ln>
                          <a:noFill/>
                        </a:ln>
                        <a:solidFill>
                          <a:schemeClr val="tx1"/>
                        </a:solidFill>
                        <a:effectLst/>
                        <a:latin typeface="Bookman Old Style" panose="02050604050505020204" pitchFamily="18" charset="0"/>
                      </a:endParaRPr>
                    </a:p>
                    <a:p>
                      <a:pPr marL="0" marR="0" lvl="0" indent="0" algn="ctr" defTabSz="457200" rtl="0" eaLnBrk="1" fontAlgn="base" latinLnBrk="0" hangingPunct="1">
                        <a:lnSpc>
                          <a:spcPct val="100000"/>
                        </a:lnSpc>
                        <a:spcBef>
                          <a:spcPct val="0"/>
                        </a:spcBef>
                        <a:spcAft>
                          <a:spcPct val="0"/>
                        </a:spcAft>
                        <a:buClrTx/>
                        <a:buSzTx/>
                        <a:buFontTx/>
                        <a:buNone/>
                        <a:tabLst/>
                      </a:pPr>
                      <a:endParaRPr kumimoji="0" lang="en-US" sz="100" b="1" i="0" u="none" strike="noStrike" cap="none" normalizeH="0" baseline="0" dirty="0" smtClean="0">
                        <a:ln>
                          <a:noFill/>
                        </a:ln>
                        <a:solidFill>
                          <a:schemeClr val="tx1"/>
                        </a:solidFill>
                        <a:effectLst/>
                        <a:latin typeface="Bookman Old Style" panose="02050604050505020204" pitchFamily="18" charset="0"/>
                      </a:endParaRPr>
                    </a:p>
                    <a:p>
                      <a:pPr marL="0" marR="0" lvl="0" indent="0" algn="ctr" defTabSz="457200" rtl="0" eaLnBrk="1" fontAlgn="base" latinLnBrk="0" hangingPunct="1">
                        <a:lnSpc>
                          <a:spcPct val="100000"/>
                        </a:lnSpc>
                        <a:spcBef>
                          <a:spcPct val="0"/>
                        </a:spcBef>
                        <a:spcAft>
                          <a:spcPct val="0"/>
                        </a:spcAft>
                        <a:buClrTx/>
                        <a:buSzTx/>
                        <a:buFontTx/>
                        <a:buNone/>
                        <a:tabLst/>
                      </a:pPr>
                      <a:r>
                        <a:rPr kumimoji="0" lang="en-US" sz="2200" b="1" i="0" u="none" strike="noStrike" cap="none" normalizeH="0" baseline="0" dirty="0" smtClean="0">
                          <a:ln>
                            <a:noFill/>
                          </a:ln>
                          <a:solidFill>
                            <a:srgbClr val="FFFFFF"/>
                          </a:solidFill>
                          <a:effectLst/>
                          <a:latin typeface="Bookman Old Style" panose="02050604050505020204" pitchFamily="18" charset="0"/>
                        </a:rPr>
                        <a:t>The teacher will create hypothetical data for each student. </a:t>
                      </a:r>
                    </a:p>
                    <a:p>
                      <a:pPr marL="0" marR="0" lvl="0" indent="0" algn="ctr" defTabSz="457200" rtl="0" eaLnBrk="1" fontAlgn="base" latinLnBrk="0" hangingPunct="1">
                        <a:lnSpc>
                          <a:spcPct val="100000"/>
                        </a:lnSpc>
                        <a:spcBef>
                          <a:spcPct val="0"/>
                        </a:spcBef>
                        <a:spcAft>
                          <a:spcPct val="0"/>
                        </a:spcAft>
                        <a:buClrTx/>
                        <a:buSzTx/>
                        <a:buFontTx/>
                        <a:buNone/>
                        <a:tabLst/>
                      </a:pPr>
                      <a:r>
                        <a:rPr kumimoji="0" lang="en-US" sz="2200" b="1" i="0" u="none" strike="noStrike" cap="none" normalizeH="0" baseline="0" dirty="0" smtClean="0">
                          <a:ln>
                            <a:noFill/>
                          </a:ln>
                          <a:solidFill>
                            <a:srgbClr val="FFFFFF"/>
                          </a:solidFill>
                          <a:effectLst/>
                          <a:latin typeface="Bookman Old Style" panose="02050604050505020204" pitchFamily="18" charset="0"/>
                        </a:rPr>
                        <a:t>Every student will be assigned the problem on the spot to solve in 5 minutes. </a:t>
                      </a:r>
                    </a:p>
                  </a:txBody>
                  <a:tcPr marL="68584" marR="68584" marT="34290" marB="3429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00C057"/>
                    </a:solidFill>
                  </a:tcPr>
                </a:tc>
                <a:tc>
                  <a:txBody>
                    <a:bodyPr/>
                    <a:lstStyle>
                      <a:lvl1pPr>
                        <a:spcBef>
                          <a:spcPct val="20000"/>
                        </a:spcBef>
                        <a:spcAft>
                          <a:spcPts val="600"/>
                        </a:spcAft>
                        <a:buClr>
                          <a:srgbClr val="8D1515"/>
                        </a:buClr>
                        <a:buSzPct val="145000"/>
                        <a:buFont typeface="Arial" panose="020B0604020202020204" pitchFamily="34" charset="0"/>
                        <a:defRPr sz="2000">
                          <a:solidFill>
                            <a:schemeClr val="tx1"/>
                          </a:solidFill>
                          <a:latin typeface="Corbel" panose="020B0503020204020204" pitchFamily="34" charset="0"/>
                        </a:defRPr>
                      </a:lvl1pPr>
                      <a:lvl2pPr marL="742950" indent="-285750">
                        <a:spcBef>
                          <a:spcPct val="20000"/>
                        </a:spcBef>
                        <a:spcAft>
                          <a:spcPts val="600"/>
                        </a:spcAft>
                        <a:buClr>
                          <a:srgbClr val="8D1515"/>
                        </a:buClr>
                        <a:buSzPct val="145000"/>
                        <a:buFont typeface="Arial" panose="020B0604020202020204" pitchFamily="34" charset="0"/>
                        <a:defRPr>
                          <a:solidFill>
                            <a:schemeClr val="tx1"/>
                          </a:solidFill>
                          <a:latin typeface="Corbel" panose="020B0503020204020204" pitchFamily="34" charset="0"/>
                        </a:defRPr>
                      </a:lvl2pPr>
                      <a:lvl3pPr marL="1143000" indent="-228600">
                        <a:spcBef>
                          <a:spcPct val="20000"/>
                        </a:spcBef>
                        <a:spcAft>
                          <a:spcPts val="600"/>
                        </a:spcAft>
                        <a:buClr>
                          <a:srgbClr val="8D1515"/>
                        </a:buClr>
                        <a:buSzPct val="145000"/>
                        <a:buFont typeface="Arial" panose="020B0604020202020204" pitchFamily="34" charset="0"/>
                        <a:defRPr sz="1600">
                          <a:solidFill>
                            <a:schemeClr val="tx1"/>
                          </a:solidFill>
                          <a:latin typeface="Corbel" panose="020B0503020204020204" pitchFamily="34" charset="0"/>
                        </a:defRPr>
                      </a:lvl3pPr>
                      <a:lvl4pPr marL="1600200" indent="-228600">
                        <a:spcBef>
                          <a:spcPct val="20000"/>
                        </a:spcBef>
                        <a:spcAft>
                          <a:spcPts val="600"/>
                        </a:spcAft>
                        <a:buClr>
                          <a:srgbClr val="8D1515"/>
                        </a:buClr>
                        <a:buSzPct val="145000"/>
                        <a:buFont typeface="Arial" panose="020B0604020202020204" pitchFamily="34" charset="0"/>
                        <a:defRPr sz="1400">
                          <a:solidFill>
                            <a:schemeClr val="tx1"/>
                          </a:solidFill>
                          <a:latin typeface="Corbel" panose="020B0503020204020204" pitchFamily="34" charset="0"/>
                        </a:defRPr>
                      </a:lvl4pPr>
                      <a:lvl5pPr marL="2057400" indent="-228600">
                        <a:spcBef>
                          <a:spcPct val="20000"/>
                        </a:spcBef>
                        <a:spcAft>
                          <a:spcPts val="600"/>
                        </a:spcAft>
                        <a:buClr>
                          <a:srgbClr val="8D1515"/>
                        </a:buClr>
                        <a:buSzPct val="145000"/>
                        <a:buFont typeface="Arial" panose="020B0604020202020204" pitchFamily="34" charset="0"/>
                        <a:defRPr sz="1200">
                          <a:solidFill>
                            <a:schemeClr val="tx1"/>
                          </a:solidFill>
                          <a:latin typeface="Corbel" panose="020B0503020204020204" pitchFamily="34" charset="0"/>
                        </a:defRPr>
                      </a:lvl5pPr>
                      <a:lvl6pPr marL="2514600" indent="-228600" defTabSz="457200" eaLnBrk="0" fontAlgn="base" hangingPunct="0">
                        <a:spcBef>
                          <a:spcPct val="20000"/>
                        </a:spcBef>
                        <a:spcAft>
                          <a:spcPts val="600"/>
                        </a:spcAft>
                        <a:buClr>
                          <a:srgbClr val="8D1515"/>
                        </a:buClr>
                        <a:buSzPct val="145000"/>
                        <a:buFont typeface="Arial" panose="020B0604020202020204" pitchFamily="34" charset="0"/>
                        <a:defRPr sz="1200">
                          <a:solidFill>
                            <a:schemeClr val="tx1"/>
                          </a:solidFill>
                          <a:latin typeface="Corbel" panose="020B0503020204020204" pitchFamily="34" charset="0"/>
                        </a:defRPr>
                      </a:lvl6pPr>
                      <a:lvl7pPr marL="2971800" indent="-228600" defTabSz="457200" eaLnBrk="0" fontAlgn="base" hangingPunct="0">
                        <a:spcBef>
                          <a:spcPct val="20000"/>
                        </a:spcBef>
                        <a:spcAft>
                          <a:spcPts val="600"/>
                        </a:spcAft>
                        <a:buClr>
                          <a:srgbClr val="8D1515"/>
                        </a:buClr>
                        <a:buSzPct val="145000"/>
                        <a:buFont typeface="Arial" panose="020B0604020202020204" pitchFamily="34" charset="0"/>
                        <a:defRPr sz="1200">
                          <a:solidFill>
                            <a:schemeClr val="tx1"/>
                          </a:solidFill>
                          <a:latin typeface="Corbel" panose="020B0503020204020204" pitchFamily="34" charset="0"/>
                        </a:defRPr>
                      </a:lvl7pPr>
                      <a:lvl8pPr marL="3429000" indent="-228600" defTabSz="457200" eaLnBrk="0" fontAlgn="base" hangingPunct="0">
                        <a:spcBef>
                          <a:spcPct val="20000"/>
                        </a:spcBef>
                        <a:spcAft>
                          <a:spcPts val="600"/>
                        </a:spcAft>
                        <a:buClr>
                          <a:srgbClr val="8D1515"/>
                        </a:buClr>
                        <a:buSzPct val="145000"/>
                        <a:buFont typeface="Arial" panose="020B0604020202020204" pitchFamily="34" charset="0"/>
                        <a:defRPr sz="1200">
                          <a:solidFill>
                            <a:schemeClr val="tx1"/>
                          </a:solidFill>
                          <a:latin typeface="Corbel" panose="020B0503020204020204" pitchFamily="34" charset="0"/>
                        </a:defRPr>
                      </a:lvl8pPr>
                      <a:lvl9pPr marL="3886200" indent="-228600" defTabSz="457200" eaLnBrk="0" fontAlgn="base" hangingPunct="0">
                        <a:spcBef>
                          <a:spcPct val="20000"/>
                        </a:spcBef>
                        <a:spcAft>
                          <a:spcPts val="600"/>
                        </a:spcAft>
                        <a:buClr>
                          <a:srgbClr val="8D1515"/>
                        </a:buClr>
                        <a:buSzPct val="145000"/>
                        <a:buFont typeface="Arial" panose="020B0604020202020204" pitchFamily="34" charset="0"/>
                        <a:defRPr sz="1200">
                          <a:solidFill>
                            <a:schemeClr val="tx1"/>
                          </a:solidFill>
                          <a:latin typeface="Corbel" panose="020B0503020204020204" pitchFamily="34" charset="0"/>
                        </a:defRPr>
                      </a:lvl9p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dirty="0" smtClean="0">
                          <a:ln>
                            <a:noFill/>
                          </a:ln>
                          <a:solidFill>
                            <a:schemeClr val="tx1"/>
                          </a:solidFill>
                          <a:effectLst/>
                          <a:latin typeface="Bookman Old Style" panose="02050604050505020204" pitchFamily="18" charset="0"/>
                        </a:rPr>
                        <a:t>Cognitive Skills</a:t>
                      </a:r>
                    </a:p>
                    <a:p>
                      <a:pPr marL="0" marR="0" lvl="0" indent="0" algn="ctr" defTabSz="457200" rtl="0" eaLnBrk="1" fontAlgn="base" latinLnBrk="0" hangingPunct="1">
                        <a:lnSpc>
                          <a:spcPct val="100000"/>
                        </a:lnSpc>
                        <a:spcBef>
                          <a:spcPct val="0"/>
                        </a:spcBef>
                        <a:spcAft>
                          <a:spcPct val="0"/>
                        </a:spcAft>
                        <a:buClrTx/>
                        <a:buSzTx/>
                        <a:buFontTx/>
                        <a:buNone/>
                        <a:tabLst/>
                      </a:pPr>
                      <a:endParaRPr kumimoji="0" lang="en-US" sz="2800" b="1" i="0" u="none" strike="noStrike" cap="none" normalizeH="0" baseline="0" dirty="0" smtClean="0">
                        <a:ln>
                          <a:noFill/>
                        </a:ln>
                        <a:solidFill>
                          <a:srgbClr val="FFFFFF"/>
                        </a:solidFill>
                        <a:effectLst/>
                        <a:latin typeface="Bookman Old Style" panose="02050604050505020204" pitchFamily="18" charset="0"/>
                      </a:endParaRPr>
                    </a:p>
                    <a:p>
                      <a:pPr marL="0" marR="0" lvl="0" indent="0" algn="ctr" defTabSz="457200" rtl="0" eaLnBrk="1" fontAlgn="base" latinLnBrk="0" hangingPunct="1">
                        <a:lnSpc>
                          <a:spcPct val="100000"/>
                        </a:lnSpc>
                        <a:spcBef>
                          <a:spcPct val="0"/>
                        </a:spcBef>
                        <a:spcAft>
                          <a:spcPct val="0"/>
                        </a:spcAft>
                        <a:buClrTx/>
                        <a:buSzTx/>
                        <a:buFontTx/>
                        <a:buNone/>
                        <a:tabLst/>
                      </a:pPr>
                      <a:r>
                        <a:rPr kumimoji="0" lang="en-US" sz="2200" b="1" i="0" u="none" strike="noStrike" cap="none" normalizeH="0" baseline="0" dirty="0" smtClean="0">
                          <a:ln>
                            <a:noFill/>
                          </a:ln>
                          <a:solidFill>
                            <a:srgbClr val="FFFFFF"/>
                          </a:solidFill>
                          <a:effectLst/>
                          <a:latin typeface="Bookman Old Style" panose="02050604050505020204" pitchFamily="18" charset="0"/>
                        </a:rPr>
                        <a:t>Knowledge</a:t>
                      </a:r>
                    </a:p>
                    <a:p>
                      <a:pPr marL="0" marR="0" lvl="0" indent="0" algn="ctr" defTabSz="457200" rtl="0" eaLnBrk="1" fontAlgn="base" latinLnBrk="0" hangingPunct="1">
                        <a:lnSpc>
                          <a:spcPct val="100000"/>
                        </a:lnSpc>
                        <a:spcBef>
                          <a:spcPct val="0"/>
                        </a:spcBef>
                        <a:spcAft>
                          <a:spcPct val="0"/>
                        </a:spcAft>
                        <a:buClrTx/>
                        <a:buSzTx/>
                        <a:buFontTx/>
                        <a:buNone/>
                        <a:tabLst/>
                      </a:pPr>
                      <a:r>
                        <a:rPr kumimoji="0" lang="en-US" sz="2200" b="1" i="0" u="none" strike="noStrike" cap="none" normalizeH="0" baseline="0" dirty="0" smtClean="0">
                          <a:ln>
                            <a:noFill/>
                          </a:ln>
                          <a:solidFill>
                            <a:srgbClr val="FFFFFF"/>
                          </a:solidFill>
                          <a:effectLst/>
                          <a:latin typeface="Bookman Old Style" panose="02050604050505020204" pitchFamily="18" charset="0"/>
                        </a:rPr>
                        <a:t>Memory</a:t>
                      </a:r>
                    </a:p>
                    <a:p>
                      <a:pPr marL="0" marR="0" lvl="0" indent="0" algn="ctr" defTabSz="457200" rtl="0" eaLnBrk="1" fontAlgn="base" latinLnBrk="0" hangingPunct="1">
                        <a:lnSpc>
                          <a:spcPct val="100000"/>
                        </a:lnSpc>
                        <a:spcBef>
                          <a:spcPct val="0"/>
                        </a:spcBef>
                        <a:spcAft>
                          <a:spcPct val="0"/>
                        </a:spcAft>
                        <a:buClrTx/>
                        <a:buSzTx/>
                        <a:buFontTx/>
                        <a:buNone/>
                        <a:tabLst/>
                      </a:pPr>
                      <a:r>
                        <a:rPr kumimoji="0" lang="en-US" sz="2200" b="1" i="0" u="none" strike="noStrike" cap="none" normalizeH="0" baseline="0" dirty="0" smtClean="0">
                          <a:ln>
                            <a:noFill/>
                          </a:ln>
                          <a:solidFill>
                            <a:srgbClr val="FFFFFF"/>
                          </a:solidFill>
                          <a:effectLst/>
                          <a:latin typeface="Bookman Old Style" panose="02050604050505020204" pitchFamily="18" charset="0"/>
                        </a:rPr>
                        <a:t>Understanding</a:t>
                      </a:r>
                    </a:p>
                    <a:p>
                      <a:pPr marL="0" marR="0" lvl="0" indent="0" algn="ctr" defTabSz="457200" rtl="0" eaLnBrk="1" fontAlgn="base" latinLnBrk="0" hangingPunct="1">
                        <a:lnSpc>
                          <a:spcPct val="100000"/>
                        </a:lnSpc>
                        <a:spcBef>
                          <a:spcPct val="0"/>
                        </a:spcBef>
                        <a:spcAft>
                          <a:spcPct val="0"/>
                        </a:spcAft>
                        <a:buClrTx/>
                        <a:buSzTx/>
                        <a:buFontTx/>
                        <a:buNone/>
                        <a:tabLst/>
                      </a:pPr>
                      <a:r>
                        <a:rPr kumimoji="0" lang="en-US" sz="2200" b="1" i="0" u="none" strike="noStrike" cap="none" normalizeH="0" baseline="0" dirty="0" smtClean="0">
                          <a:ln>
                            <a:noFill/>
                          </a:ln>
                          <a:solidFill>
                            <a:srgbClr val="FFFFFF"/>
                          </a:solidFill>
                          <a:effectLst/>
                          <a:latin typeface="Bookman Old Style" panose="02050604050505020204" pitchFamily="18" charset="0"/>
                        </a:rPr>
                        <a:t>Divergent thinking</a:t>
                      </a:r>
                    </a:p>
                    <a:p>
                      <a:pPr marL="0" marR="0" lvl="0" indent="0" algn="ctr" defTabSz="457200" rtl="0" eaLnBrk="1" fontAlgn="base" latinLnBrk="0" hangingPunct="1">
                        <a:lnSpc>
                          <a:spcPct val="100000"/>
                        </a:lnSpc>
                        <a:spcBef>
                          <a:spcPct val="0"/>
                        </a:spcBef>
                        <a:spcAft>
                          <a:spcPct val="0"/>
                        </a:spcAft>
                        <a:buClrTx/>
                        <a:buSzTx/>
                        <a:buFontTx/>
                        <a:buNone/>
                        <a:tabLst/>
                      </a:pPr>
                      <a:r>
                        <a:rPr kumimoji="0" lang="en-US" sz="2200" b="1" i="0" u="none" strike="noStrike" cap="none" normalizeH="0" baseline="0" dirty="0" smtClean="0">
                          <a:ln>
                            <a:noFill/>
                          </a:ln>
                          <a:solidFill>
                            <a:srgbClr val="FFFFFF"/>
                          </a:solidFill>
                          <a:effectLst/>
                          <a:latin typeface="Bookman Old Style" panose="02050604050505020204" pitchFamily="18" charset="0"/>
                        </a:rPr>
                        <a:t>Analytical Thinking</a:t>
                      </a:r>
                    </a:p>
                    <a:p>
                      <a:pPr marL="0" marR="0" lvl="0" indent="0" algn="ctr" defTabSz="457200" rtl="0" eaLnBrk="1" fontAlgn="base" latinLnBrk="0" hangingPunct="1">
                        <a:lnSpc>
                          <a:spcPct val="100000"/>
                        </a:lnSpc>
                        <a:spcBef>
                          <a:spcPct val="0"/>
                        </a:spcBef>
                        <a:spcAft>
                          <a:spcPct val="0"/>
                        </a:spcAft>
                        <a:buClrTx/>
                        <a:buSzTx/>
                        <a:buFontTx/>
                        <a:buNone/>
                        <a:tabLst/>
                      </a:pPr>
                      <a:r>
                        <a:rPr kumimoji="0" lang="en-US" sz="2200" b="1" i="0" u="none" strike="noStrike" cap="none" normalizeH="0" baseline="0" dirty="0" smtClean="0">
                          <a:ln>
                            <a:noFill/>
                          </a:ln>
                          <a:solidFill>
                            <a:srgbClr val="FFFFFF"/>
                          </a:solidFill>
                          <a:effectLst/>
                          <a:latin typeface="Bookman Old Style" panose="02050604050505020204" pitchFamily="18" charset="0"/>
                        </a:rPr>
                        <a:t>Application</a:t>
                      </a:r>
                    </a:p>
                    <a:p>
                      <a:pPr marL="0" marR="0" lvl="0" indent="0" algn="ctr" defTabSz="457200" rtl="0" eaLnBrk="1" fontAlgn="base" latinLnBrk="0" hangingPunct="1">
                        <a:lnSpc>
                          <a:spcPct val="100000"/>
                        </a:lnSpc>
                        <a:spcBef>
                          <a:spcPct val="0"/>
                        </a:spcBef>
                        <a:spcAft>
                          <a:spcPct val="0"/>
                        </a:spcAft>
                        <a:buClrTx/>
                        <a:buSzTx/>
                        <a:buFontTx/>
                        <a:buNone/>
                        <a:tabLst/>
                      </a:pPr>
                      <a:endParaRPr kumimoji="0" lang="en-US" sz="2800" b="1" i="0" u="none" strike="noStrike" cap="none" normalizeH="0" baseline="0" dirty="0" smtClean="0">
                        <a:ln>
                          <a:noFill/>
                        </a:ln>
                        <a:solidFill>
                          <a:srgbClr val="FFFFFF"/>
                        </a:solidFill>
                        <a:effectLst/>
                        <a:latin typeface="Bookman Old Style" panose="02050604050505020204" pitchFamily="18" charset="0"/>
                      </a:endParaRPr>
                    </a:p>
                    <a:p>
                      <a:pPr marL="0" marR="0" lvl="0" indent="0" algn="ctr" defTabSz="457200" rtl="0" eaLnBrk="1" fontAlgn="base" latinLnBrk="0" hangingPunct="1">
                        <a:lnSpc>
                          <a:spcPct val="100000"/>
                        </a:lnSpc>
                        <a:spcBef>
                          <a:spcPct val="0"/>
                        </a:spcBef>
                        <a:spcAft>
                          <a:spcPct val="0"/>
                        </a:spcAft>
                        <a:buClrTx/>
                        <a:buSzTx/>
                        <a:buFontTx/>
                        <a:buNone/>
                        <a:tabLst/>
                      </a:pPr>
                      <a:endParaRPr kumimoji="0" lang="en-US" sz="2800" b="1" i="0" u="none" strike="noStrike" cap="none" normalizeH="0" baseline="0" dirty="0" smtClean="0">
                        <a:ln>
                          <a:noFill/>
                        </a:ln>
                        <a:solidFill>
                          <a:srgbClr val="FFFFFF"/>
                        </a:solidFill>
                        <a:effectLst/>
                        <a:latin typeface="Bookman Old Style" panose="02050604050505020204" pitchFamily="18" charset="0"/>
                      </a:endParaRPr>
                    </a:p>
                  </a:txBody>
                  <a:tcPr marL="68584" marR="68584" marT="34290" marB="3429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00C057"/>
                    </a:solidFill>
                  </a:tcPr>
                </a:tc>
                <a:tc>
                  <a:txBody>
                    <a:bodyPr/>
                    <a:lstStyle>
                      <a:lvl1pPr>
                        <a:spcBef>
                          <a:spcPct val="20000"/>
                        </a:spcBef>
                        <a:spcAft>
                          <a:spcPts val="600"/>
                        </a:spcAft>
                        <a:buClr>
                          <a:srgbClr val="8D1515"/>
                        </a:buClr>
                        <a:buSzPct val="145000"/>
                        <a:buFont typeface="Arial" panose="020B0604020202020204" pitchFamily="34" charset="0"/>
                        <a:defRPr sz="2000">
                          <a:solidFill>
                            <a:schemeClr val="tx1"/>
                          </a:solidFill>
                          <a:latin typeface="Corbel" panose="020B0503020204020204" pitchFamily="34" charset="0"/>
                        </a:defRPr>
                      </a:lvl1pPr>
                      <a:lvl2pPr marL="742950" indent="-285750">
                        <a:spcBef>
                          <a:spcPct val="20000"/>
                        </a:spcBef>
                        <a:spcAft>
                          <a:spcPts val="600"/>
                        </a:spcAft>
                        <a:buClr>
                          <a:srgbClr val="8D1515"/>
                        </a:buClr>
                        <a:buSzPct val="145000"/>
                        <a:buFont typeface="Arial" panose="020B0604020202020204" pitchFamily="34" charset="0"/>
                        <a:defRPr>
                          <a:solidFill>
                            <a:schemeClr val="tx1"/>
                          </a:solidFill>
                          <a:latin typeface="Corbel" panose="020B0503020204020204" pitchFamily="34" charset="0"/>
                        </a:defRPr>
                      </a:lvl2pPr>
                      <a:lvl3pPr marL="1143000" indent="-228600">
                        <a:spcBef>
                          <a:spcPct val="20000"/>
                        </a:spcBef>
                        <a:spcAft>
                          <a:spcPts val="600"/>
                        </a:spcAft>
                        <a:buClr>
                          <a:srgbClr val="8D1515"/>
                        </a:buClr>
                        <a:buSzPct val="145000"/>
                        <a:buFont typeface="Arial" panose="020B0604020202020204" pitchFamily="34" charset="0"/>
                        <a:defRPr sz="1600">
                          <a:solidFill>
                            <a:schemeClr val="tx1"/>
                          </a:solidFill>
                          <a:latin typeface="Corbel" panose="020B0503020204020204" pitchFamily="34" charset="0"/>
                        </a:defRPr>
                      </a:lvl3pPr>
                      <a:lvl4pPr marL="1600200" indent="-228600">
                        <a:spcBef>
                          <a:spcPct val="20000"/>
                        </a:spcBef>
                        <a:spcAft>
                          <a:spcPts val="600"/>
                        </a:spcAft>
                        <a:buClr>
                          <a:srgbClr val="8D1515"/>
                        </a:buClr>
                        <a:buSzPct val="145000"/>
                        <a:buFont typeface="Arial" panose="020B0604020202020204" pitchFamily="34" charset="0"/>
                        <a:defRPr sz="1400">
                          <a:solidFill>
                            <a:schemeClr val="tx1"/>
                          </a:solidFill>
                          <a:latin typeface="Corbel" panose="020B0503020204020204" pitchFamily="34" charset="0"/>
                        </a:defRPr>
                      </a:lvl4pPr>
                      <a:lvl5pPr marL="2057400" indent="-228600">
                        <a:spcBef>
                          <a:spcPct val="20000"/>
                        </a:spcBef>
                        <a:spcAft>
                          <a:spcPts val="600"/>
                        </a:spcAft>
                        <a:buClr>
                          <a:srgbClr val="8D1515"/>
                        </a:buClr>
                        <a:buSzPct val="145000"/>
                        <a:buFont typeface="Arial" panose="020B0604020202020204" pitchFamily="34" charset="0"/>
                        <a:defRPr sz="1200">
                          <a:solidFill>
                            <a:schemeClr val="tx1"/>
                          </a:solidFill>
                          <a:latin typeface="Corbel" panose="020B0503020204020204" pitchFamily="34" charset="0"/>
                        </a:defRPr>
                      </a:lvl5pPr>
                      <a:lvl6pPr marL="2514600" indent="-228600" defTabSz="457200" eaLnBrk="0" fontAlgn="base" hangingPunct="0">
                        <a:spcBef>
                          <a:spcPct val="20000"/>
                        </a:spcBef>
                        <a:spcAft>
                          <a:spcPts val="600"/>
                        </a:spcAft>
                        <a:buClr>
                          <a:srgbClr val="8D1515"/>
                        </a:buClr>
                        <a:buSzPct val="145000"/>
                        <a:buFont typeface="Arial" panose="020B0604020202020204" pitchFamily="34" charset="0"/>
                        <a:defRPr sz="1200">
                          <a:solidFill>
                            <a:schemeClr val="tx1"/>
                          </a:solidFill>
                          <a:latin typeface="Corbel" panose="020B0503020204020204" pitchFamily="34" charset="0"/>
                        </a:defRPr>
                      </a:lvl6pPr>
                      <a:lvl7pPr marL="2971800" indent="-228600" defTabSz="457200" eaLnBrk="0" fontAlgn="base" hangingPunct="0">
                        <a:spcBef>
                          <a:spcPct val="20000"/>
                        </a:spcBef>
                        <a:spcAft>
                          <a:spcPts val="600"/>
                        </a:spcAft>
                        <a:buClr>
                          <a:srgbClr val="8D1515"/>
                        </a:buClr>
                        <a:buSzPct val="145000"/>
                        <a:buFont typeface="Arial" panose="020B0604020202020204" pitchFamily="34" charset="0"/>
                        <a:defRPr sz="1200">
                          <a:solidFill>
                            <a:schemeClr val="tx1"/>
                          </a:solidFill>
                          <a:latin typeface="Corbel" panose="020B0503020204020204" pitchFamily="34" charset="0"/>
                        </a:defRPr>
                      </a:lvl7pPr>
                      <a:lvl8pPr marL="3429000" indent="-228600" defTabSz="457200" eaLnBrk="0" fontAlgn="base" hangingPunct="0">
                        <a:spcBef>
                          <a:spcPct val="20000"/>
                        </a:spcBef>
                        <a:spcAft>
                          <a:spcPts val="600"/>
                        </a:spcAft>
                        <a:buClr>
                          <a:srgbClr val="8D1515"/>
                        </a:buClr>
                        <a:buSzPct val="145000"/>
                        <a:buFont typeface="Arial" panose="020B0604020202020204" pitchFamily="34" charset="0"/>
                        <a:defRPr sz="1200">
                          <a:solidFill>
                            <a:schemeClr val="tx1"/>
                          </a:solidFill>
                          <a:latin typeface="Corbel" panose="020B0503020204020204" pitchFamily="34" charset="0"/>
                        </a:defRPr>
                      </a:lvl8pPr>
                      <a:lvl9pPr marL="3886200" indent="-228600" defTabSz="457200" eaLnBrk="0" fontAlgn="base" hangingPunct="0">
                        <a:spcBef>
                          <a:spcPct val="20000"/>
                        </a:spcBef>
                        <a:spcAft>
                          <a:spcPts val="600"/>
                        </a:spcAft>
                        <a:buClr>
                          <a:srgbClr val="8D1515"/>
                        </a:buClr>
                        <a:buSzPct val="145000"/>
                        <a:buFont typeface="Arial" panose="020B0604020202020204" pitchFamily="34" charset="0"/>
                        <a:defRPr sz="1200">
                          <a:solidFill>
                            <a:schemeClr val="tx1"/>
                          </a:solidFill>
                          <a:latin typeface="Corbel" panose="020B0503020204020204" pitchFamily="34" charset="0"/>
                        </a:defRPr>
                      </a:lvl9pPr>
                    </a:lstStyle>
                    <a:p>
                      <a:pPr marL="0" marR="0" lvl="0" indent="0" algn="ctr" defTabSz="4572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Bookman Old Style" panose="02050604050505020204" pitchFamily="18" charset="0"/>
                      </a:endParaRPr>
                    </a:p>
                    <a:p>
                      <a:pPr marL="0" marR="0" lvl="0" indent="0" algn="ctr" defTabSz="4572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dirty="0" smtClean="0">
                          <a:ln>
                            <a:noFill/>
                          </a:ln>
                          <a:solidFill>
                            <a:schemeClr val="tx1"/>
                          </a:solidFill>
                          <a:effectLst/>
                          <a:latin typeface="Bookman Old Style" panose="02050604050505020204" pitchFamily="18" charset="0"/>
                        </a:rPr>
                        <a:t>Application</a:t>
                      </a:r>
                    </a:p>
                    <a:p>
                      <a:pPr marL="0" marR="0" lvl="0" indent="0" algn="ctr" defTabSz="457200" rtl="0" eaLnBrk="1" fontAlgn="base" latinLnBrk="0" hangingPunct="1">
                        <a:lnSpc>
                          <a:spcPct val="100000"/>
                        </a:lnSpc>
                        <a:spcBef>
                          <a:spcPct val="0"/>
                        </a:spcBef>
                        <a:spcAft>
                          <a:spcPct val="0"/>
                        </a:spcAft>
                        <a:buClrTx/>
                        <a:buSzTx/>
                        <a:buFontTx/>
                        <a:buNone/>
                        <a:tabLst/>
                      </a:pPr>
                      <a:endParaRPr kumimoji="0" lang="en-US" sz="1200" b="1" i="0" u="none" strike="noStrike" cap="none" normalizeH="0" baseline="0" dirty="0" smtClean="0">
                        <a:ln>
                          <a:noFill/>
                        </a:ln>
                        <a:solidFill>
                          <a:srgbClr val="FFFFFF"/>
                        </a:solidFill>
                        <a:effectLst/>
                        <a:latin typeface="Bookman Old Style" panose="02050604050505020204" pitchFamily="18" charset="0"/>
                      </a:endParaRPr>
                    </a:p>
                    <a:p>
                      <a:pPr marL="0" marR="0" lvl="0" indent="0" algn="ctr" defTabSz="457200" rtl="0" eaLnBrk="1" fontAlgn="base" latinLnBrk="0" hangingPunct="1">
                        <a:lnSpc>
                          <a:spcPct val="100000"/>
                        </a:lnSpc>
                        <a:spcBef>
                          <a:spcPct val="0"/>
                        </a:spcBef>
                        <a:spcAft>
                          <a:spcPct val="0"/>
                        </a:spcAft>
                        <a:buClrTx/>
                        <a:buSzTx/>
                        <a:buFontTx/>
                        <a:buNone/>
                        <a:tabLst/>
                      </a:pPr>
                      <a:endParaRPr kumimoji="0" lang="en-US" sz="2800" b="1" i="0" u="none" strike="noStrike" cap="none" normalizeH="0" baseline="0" dirty="0" smtClean="0">
                        <a:ln>
                          <a:noFill/>
                        </a:ln>
                        <a:solidFill>
                          <a:srgbClr val="FFFFFF"/>
                        </a:solidFill>
                        <a:effectLst/>
                        <a:latin typeface="Bookman Old Style" panose="02050604050505020204" pitchFamily="18" charset="0"/>
                      </a:endParaRPr>
                    </a:p>
                    <a:p>
                      <a:pPr marL="0" marR="0" lvl="0" indent="0" algn="ctr" defTabSz="457200" rtl="0" eaLnBrk="1" fontAlgn="base" latinLnBrk="0" hangingPunct="1">
                        <a:lnSpc>
                          <a:spcPct val="100000"/>
                        </a:lnSpc>
                        <a:spcBef>
                          <a:spcPct val="0"/>
                        </a:spcBef>
                        <a:spcAft>
                          <a:spcPct val="0"/>
                        </a:spcAft>
                        <a:buClrTx/>
                        <a:buSzTx/>
                        <a:buFontTx/>
                        <a:buNone/>
                        <a:tabLst/>
                      </a:pPr>
                      <a:r>
                        <a:rPr kumimoji="0" lang="en-US" sz="2200" b="1" i="0" u="none" strike="noStrike" cap="none" normalizeH="0" baseline="0" dirty="0" smtClean="0">
                          <a:ln>
                            <a:noFill/>
                          </a:ln>
                          <a:solidFill>
                            <a:srgbClr val="FFFFFF"/>
                          </a:solidFill>
                          <a:effectLst/>
                          <a:latin typeface="Bookman Old Style" panose="02050604050505020204" pitchFamily="18" charset="0"/>
                        </a:rPr>
                        <a:t>The courses having numerical application</a:t>
                      </a:r>
                    </a:p>
                  </a:txBody>
                  <a:tcPr marL="68584" marR="68584" marT="34290" marB="3429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00C057"/>
                    </a:solidFill>
                  </a:tcPr>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250698645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4247858151"/>
              </p:ext>
            </p:extLst>
          </p:nvPr>
        </p:nvGraphicFramePr>
        <p:xfrm>
          <a:off x="0" y="0"/>
          <a:ext cx="9144000" cy="6858000"/>
        </p:xfrm>
        <a:graphic>
          <a:graphicData uri="http://schemas.openxmlformats.org/drawingml/2006/table">
            <a:tbl>
              <a:tblPr/>
              <a:tblGrid>
                <a:gridCol w="4063664">
                  <a:extLst>
                    <a:ext uri="{9D8B030D-6E8A-4147-A177-3AD203B41FA5}">
                      <a16:colId xmlns:a16="http://schemas.microsoft.com/office/drawing/2014/main" val="20000"/>
                    </a:ext>
                  </a:extLst>
                </a:gridCol>
                <a:gridCol w="2651035">
                  <a:extLst>
                    <a:ext uri="{9D8B030D-6E8A-4147-A177-3AD203B41FA5}">
                      <a16:colId xmlns:a16="http://schemas.microsoft.com/office/drawing/2014/main" val="20001"/>
                    </a:ext>
                  </a:extLst>
                </a:gridCol>
                <a:gridCol w="2429301">
                  <a:extLst>
                    <a:ext uri="{9D8B030D-6E8A-4147-A177-3AD203B41FA5}">
                      <a16:colId xmlns:a16="http://schemas.microsoft.com/office/drawing/2014/main" val="20002"/>
                    </a:ext>
                  </a:extLst>
                </a:gridCol>
              </a:tblGrid>
              <a:tr h="1150959">
                <a:tc gridSpan="3">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lang="en-US" altLang="en-US" sz="4800" b="1" dirty="0" smtClean="0"/>
                        <a:t>Media Assisted Evaluation</a:t>
                      </a:r>
                      <a:endParaRPr kumimoji="0" lang="en-US" sz="4800" b="1" i="0" u="none" strike="noStrike" cap="none" normalizeH="0" baseline="0" dirty="0" smtClean="0">
                        <a:ln>
                          <a:noFill/>
                        </a:ln>
                        <a:solidFill>
                          <a:srgbClr val="FFFFFF"/>
                        </a:solidFill>
                        <a:effectLst/>
                        <a:latin typeface="Bookman Old Style" panose="02050604050505020204" pitchFamily="18" charset="0"/>
                      </a:endParaRPr>
                    </a:p>
                  </a:txBody>
                  <a:tcPr marL="68584" marR="68584" marT="34290" marB="3429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FFC000"/>
                    </a:solidFill>
                  </a:tcPr>
                </a:tc>
                <a:tc hMerge="1">
                  <a:txBody>
                    <a:bodyPr/>
                    <a:lstStyle/>
                    <a:p>
                      <a:pPr marL="0" marR="0" lvl="0" indent="0" algn="l" defTabSz="457200" rtl="0" eaLnBrk="1" fontAlgn="base" latinLnBrk="0" hangingPunct="1">
                        <a:lnSpc>
                          <a:spcPct val="100000"/>
                        </a:lnSpc>
                        <a:spcBef>
                          <a:spcPct val="0"/>
                        </a:spcBef>
                        <a:spcAft>
                          <a:spcPct val="0"/>
                        </a:spcAft>
                        <a:buClrTx/>
                        <a:buSzTx/>
                        <a:buFontTx/>
                        <a:buNone/>
                        <a:tabLst/>
                      </a:pPr>
                      <a:endParaRPr kumimoji="0" lang="en-US" sz="1700" b="1" i="0" u="none" strike="noStrike" cap="none" normalizeH="0" baseline="0" dirty="0" smtClean="0">
                        <a:ln>
                          <a:noFill/>
                        </a:ln>
                        <a:solidFill>
                          <a:srgbClr val="FFFFFF"/>
                        </a:solidFill>
                        <a:effectLst/>
                        <a:latin typeface="Bookman Old Style" panose="02050604050505020204" pitchFamily="18" charset="0"/>
                      </a:endParaRPr>
                    </a:p>
                  </a:txBody>
                  <a:tcPr marL="68584" marR="68584" marT="34290" marB="3429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hMerge="1">
                  <a:txBody>
                    <a:bodyPr/>
                    <a:lstStyle/>
                    <a:p>
                      <a:pPr marL="0" marR="0" lvl="0" indent="0" algn="l" defTabSz="457200" rtl="0" eaLnBrk="1" fontAlgn="base" latinLnBrk="0" hangingPunct="1">
                        <a:lnSpc>
                          <a:spcPct val="100000"/>
                        </a:lnSpc>
                        <a:spcBef>
                          <a:spcPct val="0"/>
                        </a:spcBef>
                        <a:spcAft>
                          <a:spcPct val="0"/>
                        </a:spcAft>
                        <a:buClrTx/>
                        <a:buSzTx/>
                        <a:buFontTx/>
                        <a:buNone/>
                        <a:tabLst/>
                      </a:pPr>
                      <a:endParaRPr kumimoji="0" lang="en-US" sz="1700" b="1" i="0" u="none" strike="noStrike" cap="none" normalizeH="0" baseline="0" dirty="0" smtClean="0">
                        <a:ln>
                          <a:noFill/>
                        </a:ln>
                        <a:solidFill>
                          <a:srgbClr val="FFFFFF"/>
                        </a:solidFill>
                        <a:effectLst/>
                        <a:latin typeface="Bookman Old Style" panose="02050604050505020204" pitchFamily="18" charset="0"/>
                      </a:endParaRPr>
                    </a:p>
                  </a:txBody>
                  <a:tcPr marL="68584" marR="68584" marT="34290" marB="3429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extLst>
                  <a:ext uri="{0D108BD9-81ED-4DB2-BD59-A6C34878D82A}">
                    <a16:rowId xmlns:a16="http://schemas.microsoft.com/office/drawing/2014/main" val="10000"/>
                  </a:ext>
                </a:extLst>
              </a:tr>
              <a:tr h="5707041">
                <a:tc>
                  <a:txBody>
                    <a:bodyPr/>
                    <a:lstStyle>
                      <a:lvl1pPr>
                        <a:spcBef>
                          <a:spcPct val="20000"/>
                        </a:spcBef>
                        <a:spcAft>
                          <a:spcPts val="600"/>
                        </a:spcAft>
                        <a:buClr>
                          <a:srgbClr val="8D1515"/>
                        </a:buClr>
                        <a:buSzPct val="145000"/>
                        <a:buFont typeface="Arial" panose="020B0604020202020204" pitchFamily="34" charset="0"/>
                        <a:defRPr sz="2000">
                          <a:solidFill>
                            <a:schemeClr val="tx1"/>
                          </a:solidFill>
                          <a:latin typeface="Corbel" panose="020B0503020204020204" pitchFamily="34" charset="0"/>
                        </a:defRPr>
                      </a:lvl1pPr>
                      <a:lvl2pPr marL="742950" indent="-285750">
                        <a:spcBef>
                          <a:spcPct val="20000"/>
                        </a:spcBef>
                        <a:spcAft>
                          <a:spcPts val="600"/>
                        </a:spcAft>
                        <a:buClr>
                          <a:srgbClr val="8D1515"/>
                        </a:buClr>
                        <a:buSzPct val="145000"/>
                        <a:buFont typeface="Arial" panose="020B0604020202020204" pitchFamily="34" charset="0"/>
                        <a:defRPr>
                          <a:solidFill>
                            <a:schemeClr val="tx1"/>
                          </a:solidFill>
                          <a:latin typeface="Corbel" panose="020B0503020204020204" pitchFamily="34" charset="0"/>
                        </a:defRPr>
                      </a:lvl2pPr>
                      <a:lvl3pPr marL="1143000" indent="-228600">
                        <a:spcBef>
                          <a:spcPct val="20000"/>
                        </a:spcBef>
                        <a:spcAft>
                          <a:spcPts val="600"/>
                        </a:spcAft>
                        <a:buClr>
                          <a:srgbClr val="8D1515"/>
                        </a:buClr>
                        <a:buSzPct val="145000"/>
                        <a:buFont typeface="Arial" panose="020B0604020202020204" pitchFamily="34" charset="0"/>
                        <a:defRPr sz="1600">
                          <a:solidFill>
                            <a:schemeClr val="tx1"/>
                          </a:solidFill>
                          <a:latin typeface="Corbel" panose="020B0503020204020204" pitchFamily="34" charset="0"/>
                        </a:defRPr>
                      </a:lvl3pPr>
                      <a:lvl4pPr marL="1600200" indent="-228600">
                        <a:spcBef>
                          <a:spcPct val="20000"/>
                        </a:spcBef>
                        <a:spcAft>
                          <a:spcPts val="600"/>
                        </a:spcAft>
                        <a:buClr>
                          <a:srgbClr val="8D1515"/>
                        </a:buClr>
                        <a:buSzPct val="145000"/>
                        <a:buFont typeface="Arial" panose="020B0604020202020204" pitchFamily="34" charset="0"/>
                        <a:defRPr sz="1400">
                          <a:solidFill>
                            <a:schemeClr val="tx1"/>
                          </a:solidFill>
                          <a:latin typeface="Corbel" panose="020B0503020204020204" pitchFamily="34" charset="0"/>
                        </a:defRPr>
                      </a:lvl4pPr>
                      <a:lvl5pPr marL="2057400" indent="-228600">
                        <a:spcBef>
                          <a:spcPct val="20000"/>
                        </a:spcBef>
                        <a:spcAft>
                          <a:spcPts val="600"/>
                        </a:spcAft>
                        <a:buClr>
                          <a:srgbClr val="8D1515"/>
                        </a:buClr>
                        <a:buSzPct val="145000"/>
                        <a:buFont typeface="Arial" panose="020B0604020202020204" pitchFamily="34" charset="0"/>
                        <a:defRPr sz="1200">
                          <a:solidFill>
                            <a:schemeClr val="tx1"/>
                          </a:solidFill>
                          <a:latin typeface="Corbel" panose="020B0503020204020204" pitchFamily="34" charset="0"/>
                        </a:defRPr>
                      </a:lvl5pPr>
                      <a:lvl6pPr marL="2514600" indent="-228600" defTabSz="457200" eaLnBrk="0" fontAlgn="base" hangingPunct="0">
                        <a:spcBef>
                          <a:spcPct val="20000"/>
                        </a:spcBef>
                        <a:spcAft>
                          <a:spcPts val="600"/>
                        </a:spcAft>
                        <a:buClr>
                          <a:srgbClr val="8D1515"/>
                        </a:buClr>
                        <a:buSzPct val="145000"/>
                        <a:buFont typeface="Arial" panose="020B0604020202020204" pitchFamily="34" charset="0"/>
                        <a:defRPr sz="1200">
                          <a:solidFill>
                            <a:schemeClr val="tx1"/>
                          </a:solidFill>
                          <a:latin typeface="Corbel" panose="020B0503020204020204" pitchFamily="34" charset="0"/>
                        </a:defRPr>
                      </a:lvl6pPr>
                      <a:lvl7pPr marL="2971800" indent="-228600" defTabSz="457200" eaLnBrk="0" fontAlgn="base" hangingPunct="0">
                        <a:spcBef>
                          <a:spcPct val="20000"/>
                        </a:spcBef>
                        <a:spcAft>
                          <a:spcPts val="600"/>
                        </a:spcAft>
                        <a:buClr>
                          <a:srgbClr val="8D1515"/>
                        </a:buClr>
                        <a:buSzPct val="145000"/>
                        <a:buFont typeface="Arial" panose="020B0604020202020204" pitchFamily="34" charset="0"/>
                        <a:defRPr sz="1200">
                          <a:solidFill>
                            <a:schemeClr val="tx1"/>
                          </a:solidFill>
                          <a:latin typeface="Corbel" panose="020B0503020204020204" pitchFamily="34" charset="0"/>
                        </a:defRPr>
                      </a:lvl7pPr>
                      <a:lvl8pPr marL="3429000" indent="-228600" defTabSz="457200" eaLnBrk="0" fontAlgn="base" hangingPunct="0">
                        <a:spcBef>
                          <a:spcPct val="20000"/>
                        </a:spcBef>
                        <a:spcAft>
                          <a:spcPts val="600"/>
                        </a:spcAft>
                        <a:buClr>
                          <a:srgbClr val="8D1515"/>
                        </a:buClr>
                        <a:buSzPct val="145000"/>
                        <a:buFont typeface="Arial" panose="020B0604020202020204" pitchFamily="34" charset="0"/>
                        <a:defRPr sz="1200">
                          <a:solidFill>
                            <a:schemeClr val="tx1"/>
                          </a:solidFill>
                          <a:latin typeface="Corbel" panose="020B0503020204020204" pitchFamily="34" charset="0"/>
                        </a:defRPr>
                      </a:lvl8pPr>
                      <a:lvl9pPr marL="3886200" indent="-228600" defTabSz="457200" eaLnBrk="0" fontAlgn="base" hangingPunct="0">
                        <a:spcBef>
                          <a:spcPct val="20000"/>
                        </a:spcBef>
                        <a:spcAft>
                          <a:spcPts val="600"/>
                        </a:spcAft>
                        <a:buClr>
                          <a:srgbClr val="8D1515"/>
                        </a:buClr>
                        <a:buSzPct val="145000"/>
                        <a:buFont typeface="Arial" panose="020B0604020202020204" pitchFamily="34" charset="0"/>
                        <a:defRPr sz="1200">
                          <a:solidFill>
                            <a:schemeClr val="tx1"/>
                          </a:solidFill>
                          <a:latin typeface="Corbel" panose="020B0503020204020204" pitchFamily="34" charset="0"/>
                        </a:defRPr>
                      </a:lvl9pPr>
                    </a:lstStyle>
                    <a:p>
                      <a:pPr marL="0" marR="0" lvl="0" indent="0" algn="ctr" defTabSz="457200" rtl="0" eaLnBrk="1" fontAlgn="base" latinLnBrk="0" hangingPunct="1">
                        <a:lnSpc>
                          <a:spcPct val="100000"/>
                        </a:lnSpc>
                        <a:spcBef>
                          <a:spcPct val="0"/>
                        </a:spcBef>
                        <a:spcAft>
                          <a:spcPct val="0"/>
                        </a:spcAft>
                        <a:buClrTx/>
                        <a:buSzTx/>
                        <a:buFontTx/>
                        <a:buNone/>
                        <a:tabLst/>
                      </a:pPr>
                      <a:endParaRPr kumimoji="0" lang="en-US" sz="1600" b="1" i="0" u="none" strike="noStrike" cap="none" normalizeH="0" baseline="0" dirty="0" smtClean="0">
                        <a:ln>
                          <a:noFill/>
                        </a:ln>
                        <a:solidFill>
                          <a:schemeClr val="tx1"/>
                        </a:solidFill>
                        <a:effectLst/>
                        <a:latin typeface="Bookman Old Style" panose="02050604050505020204" pitchFamily="18" charset="0"/>
                      </a:endParaRPr>
                    </a:p>
                    <a:p>
                      <a:pPr marL="0" marR="0" lvl="0" indent="0" algn="ctr" defTabSz="4572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dirty="0" smtClean="0">
                          <a:ln>
                            <a:noFill/>
                          </a:ln>
                          <a:solidFill>
                            <a:schemeClr val="tx1"/>
                          </a:solidFill>
                          <a:effectLst/>
                          <a:latin typeface="Bookman Old Style" panose="02050604050505020204" pitchFamily="18" charset="0"/>
                        </a:rPr>
                        <a:t>Process</a:t>
                      </a:r>
                    </a:p>
                    <a:p>
                      <a:pPr marL="0" marR="0" lvl="0" indent="0" algn="ctr" defTabSz="457200" rtl="0" eaLnBrk="1" fontAlgn="base" latinLnBrk="0" hangingPunct="1">
                        <a:lnSpc>
                          <a:spcPct val="100000"/>
                        </a:lnSpc>
                        <a:spcBef>
                          <a:spcPct val="0"/>
                        </a:spcBef>
                        <a:spcAft>
                          <a:spcPct val="0"/>
                        </a:spcAft>
                        <a:buClrTx/>
                        <a:buSzTx/>
                        <a:buFontTx/>
                        <a:buNone/>
                        <a:tabLst/>
                      </a:pPr>
                      <a:endParaRPr kumimoji="0" lang="en-US" sz="1400" b="1" i="0" u="none" strike="noStrike" cap="none" normalizeH="0" baseline="0" dirty="0" smtClean="0">
                        <a:ln>
                          <a:noFill/>
                        </a:ln>
                        <a:solidFill>
                          <a:schemeClr val="tx1"/>
                        </a:solidFill>
                        <a:effectLst/>
                        <a:latin typeface="Bookman Old Style" panose="02050604050505020204" pitchFamily="18" charset="0"/>
                      </a:endParaRPr>
                    </a:p>
                    <a:p>
                      <a:pPr marL="0" marR="0" lvl="0" indent="0" algn="ctr" defTabSz="457200" rtl="0" eaLnBrk="1" fontAlgn="base" latinLnBrk="0" hangingPunct="1">
                        <a:lnSpc>
                          <a:spcPct val="100000"/>
                        </a:lnSpc>
                        <a:spcBef>
                          <a:spcPct val="0"/>
                        </a:spcBef>
                        <a:spcAft>
                          <a:spcPct val="0"/>
                        </a:spcAft>
                        <a:buClrTx/>
                        <a:buSzTx/>
                        <a:buFontTx/>
                        <a:buNone/>
                        <a:tabLst/>
                      </a:pPr>
                      <a:endParaRPr kumimoji="0" lang="en-US" sz="2400" b="1" i="0" u="none" strike="noStrike" cap="none" normalizeH="0" baseline="0" dirty="0" smtClean="0">
                        <a:ln>
                          <a:noFill/>
                        </a:ln>
                        <a:solidFill>
                          <a:schemeClr val="tx1"/>
                        </a:solidFill>
                        <a:effectLst/>
                        <a:latin typeface="Bookman Old Style" panose="02050604050505020204" pitchFamily="18" charset="0"/>
                      </a:endParaRPr>
                    </a:p>
                    <a:p>
                      <a:pPr marL="0" marR="0" lvl="0" indent="0" algn="ctr" defTabSz="457200" rtl="0" eaLnBrk="1" fontAlgn="base" latinLnBrk="0" hangingPunct="1">
                        <a:lnSpc>
                          <a:spcPct val="100000"/>
                        </a:lnSpc>
                        <a:spcBef>
                          <a:spcPct val="0"/>
                        </a:spcBef>
                        <a:spcAft>
                          <a:spcPct val="0"/>
                        </a:spcAft>
                        <a:buClrTx/>
                        <a:buSzTx/>
                        <a:buFontTx/>
                        <a:buNone/>
                        <a:tabLst/>
                      </a:pPr>
                      <a:endParaRPr kumimoji="0" lang="en-US" sz="100" b="1" i="0" u="none" strike="noStrike" cap="none" normalizeH="0" baseline="0" dirty="0" smtClean="0">
                        <a:ln>
                          <a:noFill/>
                        </a:ln>
                        <a:solidFill>
                          <a:schemeClr val="tx1"/>
                        </a:solidFill>
                        <a:effectLst/>
                        <a:latin typeface="Bookman Old Style" panose="02050604050505020204" pitchFamily="18" charset="0"/>
                      </a:endParaRPr>
                    </a:p>
                    <a:p>
                      <a:pPr marL="0" marR="0" lvl="0" indent="0" algn="ctr" defTabSz="457200" rtl="0" eaLnBrk="1" fontAlgn="base" latinLnBrk="0" hangingPunct="1">
                        <a:lnSpc>
                          <a:spcPct val="100000"/>
                        </a:lnSpc>
                        <a:spcBef>
                          <a:spcPct val="0"/>
                        </a:spcBef>
                        <a:spcAft>
                          <a:spcPct val="0"/>
                        </a:spcAft>
                        <a:buClrTx/>
                        <a:buSzTx/>
                        <a:buFontTx/>
                        <a:buNone/>
                        <a:tabLst/>
                      </a:pPr>
                      <a:r>
                        <a:rPr kumimoji="0" lang="en-US" sz="2200" b="1" i="0" u="none" strike="noStrike" cap="none" normalizeH="0" baseline="0" dirty="0" smtClean="0">
                          <a:ln>
                            <a:noFill/>
                          </a:ln>
                          <a:solidFill>
                            <a:srgbClr val="FFFFFF"/>
                          </a:solidFill>
                          <a:effectLst/>
                          <a:latin typeface="Bookman Old Style" panose="02050604050505020204" pitchFamily="18" charset="0"/>
                        </a:rPr>
                        <a:t>The teacher will show any video/ e content/televised lesson to students. </a:t>
                      </a:r>
                    </a:p>
                    <a:p>
                      <a:pPr marL="0" marR="0" lvl="0" indent="0" algn="ctr" defTabSz="457200" rtl="0" eaLnBrk="1" fontAlgn="base" latinLnBrk="0" hangingPunct="1">
                        <a:lnSpc>
                          <a:spcPct val="100000"/>
                        </a:lnSpc>
                        <a:spcBef>
                          <a:spcPct val="0"/>
                        </a:spcBef>
                        <a:spcAft>
                          <a:spcPct val="0"/>
                        </a:spcAft>
                        <a:buClrTx/>
                        <a:buSzTx/>
                        <a:buFontTx/>
                        <a:buNone/>
                        <a:tabLst/>
                      </a:pPr>
                      <a:r>
                        <a:rPr kumimoji="0" lang="en-US" sz="2200" b="1" i="0" u="none" strike="noStrike" cap="none" normalizeH="0" baseline="0" dirty="0" smtClean="0">
                          <a:ln>
                            <a:noFill/>
                          </a:ln>
                          <a:solidFill>
                            <a:srgbClr val="FFFFFF"/>
                          </a:solidFill>
                          <a:effectLst/>
                          <a:latin typeface="Bookman Old Style" panose="02050604050505020204" pitchFamily="18" charset="0"/>
                        </a:rPr>
                        <a:t>The students will  watch and critically analyze the </a:t>
                      </a:r>
                      <a:r>
                        <a:rPr kumimoji="0" lang="en-US" sz="2200" b="1" i="0" u="none" strike="noStrike" cap="none" normalizeH="0" baseline="0" dirty="0" err="1" smtClean="0">
                          <a:ln>
                            <a:noFill/>
                          </a:ln>
                          <a:solidFill>
                            <a:srgbClr val="FFFFFF"/>
                          </a:solidFill>
                          <a:effectLst/>
                          <a:latin typeface="Bookman Old Style" panose="02050604050505020204" pitchFamily="18" charset="0"/>
                        </a:rPr>
                        <a:t>programme</a:t>
                      </a:r>
                      <a:r>
                        <a:rPr kumimoji="0" lang="en-US" sz="2200" b="1" i="0" u="none" strike="noStrike" cap="none" normalizeH="0" baseline="0" dirty="0" smtClean="0">
                          <a:ln>
                            <a:noFill/>
                          </a:ln>
                          <a:solidFill>
                            <a:srgbClr val="FFFFFF"/>
                          </a:solidFill>
                          <a:effectLst/>
                          <a:latin typeface="Bookman Old Style" panose="02050604050505020204" pitchFamily="18" charset="0"/>
                        </a:rPr>
                        <a:t> and will submit the report in 5 minutes.</a:t>
                      </a:r>
                    </a:p>
                  </a:txBody>
                  <a:tcPr marL="68584" marR="68584" marT="34290" marB="3429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00C057"/>
                    </a:solidFill>
                  </a:tcPr>
                </a:tc>
                <a:tc>
                  <a:txBody>
                    <a:bodyPr/>
                    <a:lstStyle>
                      <a:lvl1pPr>
                        <a:spcBef>
                          <a:spcPct val="20000"/>
                        </a:spcBef>
                        <a:spcAft>
                          <a:spcPts val="600"/>
                        </a:spcAft>
                        <a:buClr>
                          <a:srgbClr val="8D1515"/>
                        </a:buClr>
                        <a:buSzPct val="145000"/>
                        <a:buFont typeface="Arial" panose="020B0604020202020204" pitchFamily="34" charset="0"/>
                        <a:defRPr sz="2000">
                          <a:solidFill>
                            <a:schemeClr val="tx1"/>
                          </a:solidFill>
                          <a:latin typeface="Corbel" panose="020B0503020204020204" pitchFamily="34" charset="0"/>
                        </a:defRPr>
                      </a:lvl1pPr>
                      <a:lvl2pPr marL="742950" indent="-285750">
                        <a:spcBef>
                          <a:spcPct val="20000"/>
                        </a:spcBef>
                        <a:spcAft>
                          <a:spcPts val="600"/>
                        </a:spcAft>
                        <a:buClr>
                          <a:srgbClr val="8D1515"/>
                        </a:buClr>
                        <a:buSzPct val="145000"/>
                        <a:buFont typeface="Arial" panose="020B0604020202020204" pitchFamily="34" charset="0"/>
                        <a:defRPr>
                          <a:solidFill>
                            <a:schemeClr val="tx1"/>
                          </a:solidFill>
                          <a:latin typeface="Corbel" panose="020B0503020204020204" pitchFamily="34" charset="0"/>
                        </a:defRPr>
                      </a:lvl2pPr>
                      <a:lvl3pPr marL="1143000" indent="-228600">
                        <a:spcBef>
                          <a:spcPct val="20000"/>
                        </a:spcBef>
                        <a:spcAft>
                          <a:spcPts val="600"/>
                        </a:spcAft>
                        <a:buClr>
                          <a:srgbClr val="8D1515"/>
                        </a:buClr>
                        <a:buSzPct val="145000"/>
                        <a:buFont typeface="Arial" panose="020B0604020202020204" pitchFamily="34" charset="0"/>
                        <a:defRPr sz="1600">
                          <a:solidFill>
                            <a:schemeClr val="tx1"/>
                          </a:solidFill>
                          <a:latin typeface="Corbel" panose="020B0503020204020204" pitchFamily="34" charset="0"/>
                        </a:defRPr>
                      </a:lvl3pPr>
                      <a:lvl4pPr marL="1600200" indent="-228600">
                        <a:spcBef>
                          <a:spcPct val="20000"/>
                        </a:spcBef>
                        <a:spcAft>
                          <a:spcPts val="600"/>
                        </a:spcAft>
                        <a:buClr>
                          <a:srgbClr val="8D1515"/>
                        </a:buClr>
                        <a:buSzPct val="145000"/>
                        <a:buFont typeface="Arial" panose="020B0604020202020204" pitchFamily="34" charset="0"/>
                        <a:defRPr sz="1400">
                          <a:solidFill>
                            <a:schemeClr val="tx1"/>
                          </a:solidFill>
                          <a:latin typeface="Corbel" panose="020B0503020204020204" pitchFamily="34" charset="0"/>
                        </a:defRPr>
                      </a:lvl4pPr>
                      <a:lvl5pPr marL="2057400" indent="-228600">
                        <a:spcBef>
                          <a:spcPct val="20000"/>
                        </a:spcBef>
                        <a:spcAft>
                          <a:spcPts val="600"/>
                        </a:spcAft>
                        <a:buClr>
                          <a:srgbClr val="8D1515"/>
                        </a:buClr>
                        <a:buSzPct val="145000"/>
                        <a:buFont typeface="Arial" panose="020B0604020202020204" pitchFamily="34" charset="0"/>
                        <a:defRPr sz="1200">
                          <a:solidFill>
                            <a:schemeClr val="tx1"/>
                          </a:solidFill>
                          <a:latin typeface="Corbel" panose="020B0503020204020204" pitchFamily="34" charset="0"/>
                        </a:defRPr>
                      </a:lvl5pPr>
                      <a:lvl6pPr marL="2514600" indent="-228600" defTabSz="457200" eaLnBrk="0" fontAlgn="base" hangingPunct="0">
                        <a:spcBef>
                          <a:spcPct val="20000"/>
                        </a:spcBef>
                        <a:spcAft>
                          <a:spcPts val="600"/>
                        </a:spcAft>
                        <a:buClr>
                          <a:srgbClr val="8D1515"/>
                        </a:buClr>
                        <a:buSzPct val="145000"/>
                        <a:buFont typeface="Arial" panose="020B0604020202020204" pitchFamily="34" charset="0"/>
                        <a:defRPr sz="1200">
                          <a:solidFill>
                            <a:schemeClr val="tx1"/>
                          </a:solidFill>
                          <a:latin typeface="Corbel" panose="020B0503020204020204" pitchFamily="34" charset="0"/>
                        </a:defRPr>
                      </a:lvl6pPr>
                      <a:lvl7pPr marL="2971800" indent="-228600" defTabSz="457200" eaLnBrk="0" fontAlgn="base" hangingPunct="0">
                        <a:spcBef>
                          <a:spcPct val="20000"/>
                        </a:spcBef>
                        <a:spcAft>
                          <a:spcPts val="600"/>
                        </a:spcAft>
                        <a:buClr>
                          <a:srgbClr val="8D1515"/>
                        </a:buClr>
                        <a:buSzPct val="145000"/>
                        <a:buFont typeface="Arial" panose="020B0604020202020204" pitchFamily="34" charset="0"/>
                        <a:defRPr sz="1200">
                          <a:solidFill>
                            <a:schemeClr val="tx1"/>
                          </a:solidFill>
                          <a:latin typeface="Corbel" panose="020B0503020204020204" pitchFamily="34" charset="0"/>
                        </a:defRPr>
                      </a:lvl7pPr>
                      <a:lvl8pPr marL="3429000" indent="-228600" defTabSz="457200" eaLnBrk="0" fontAlgn="base" hangingPunct="0">
                        <a:spcBef>
                          <a:spcPct val="20000"/>
                        </a:spcBef>
                        <a:spcAft>
                          <a:spcPts val="600"/>
                        </a:spcAft>
                        <a:buClr>
                          <a:srgbClr val="8D1515"/>
                        </a:buClr>
                        <a:buSzPct val="145000"/>
                        <a:buFont typeface="Arial" panose="020B0604020202020204" pitchFamily="34" charset="0"/>
                        <a:defRPr sz="1200">
                          <a:solidFill>
                            <a:schemeClr val="tx1"/>
                          </a:solidFill>
                          <a:latin typeface="Corbel" panose="020B0503020204020204" pitchFamily="34" charset="0"/>
                        </a:defRPr>
                      </a:lvl8pPr>
                      <a:lvl9pPr marL="3886200" indent="-228600" defTabSz="457200" eaLnBrk="0" fontAlgn="base" hangingPunct="0">
                        <a:spcBef>
                          <a:spcPct val="20000"/>
                        </a:spcBef>
                        <a:spcAft>
                          <a:spcPts val="600"/>
                        </a:spcAft>
                        <a:buClr>
                          <a:srgbClr val="8D1515"/>
                        </a:buClr>
                        <a:buSzPct val="145000"/>
                        <a:buFont typeface="Arial" panose="020B0604020202020204" pitchFamily="34" charset="0"/>
                        <a:defRPr sz="1200">
                          <a:solidFill>
                            <a:schemeClr val="tx1"/>
                          </a:solidFill>
                          <a:latin typeface="Corbel" panose="020B0503020204020204" pitchFamily="34" charset="0"/>
                        </a:defRPr>
                      </a:lvl9p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dirty="0" smtClean="0">
                          <a:ln>
                            <a:noFill/>
                          </a:ln>
                          <a:solidFill>
                            <a:schemeClr val="tx1"/>
                          </a:solidFill>
                          <a:effectLst/>
                          <a:latin typeface="Bookman Old Style" panose="02050604050505020204" pitchFamily="18" charset="0"/>
                        </a:rPr>
                        <a:t>Cognitive Skills</a:t>
                      </a:r>
                    </a:p>
                    <a:p>
                      <a:pPr marL="0" marR="0" lvl="0" indent="0" algn="ctr" defTabSz="457200" rtl="0" eaLnBrk="1" fontAlgn="base" latinLnBrk="0" hangingPunct="1">
                        <a:lnSpc>
                          <a:spcPct val="100000"/>
                        </a:lnSpc>
                        <a:spcBef>
                          <a:spcPct val="0"/>
                        </a:spcBef>
                        <a:spcAft>
                          <a:spcPct val="0"/>
                        </a:spcAft>
                        <a:buClrTx/>
                        <a:buSzTx/>
                        <a:buFontTx/>
                        <a:buNone/>
                        <a:tabLst/>
                      </a:pPr>
                      <a:endParaRPr kumimoji="0" lang="en-US" sz="2800" b="1" i="0" u="none" strike="noStrike" cap="none" normalizeH="0" baseline="0" dirty="0" smtClean="0">
                        <a:ln>
                          <a:noFill/>
                        </a:ln>
                        <a:solidFill>
                          <a:srgbClr val="FFFFFF"/>
                        </a:solidFill>
                        <a:effectLst/>
                        <a:latin typeface="Bookman Old Style" panose="02050604050505020204" pitchFamily="18" charset="0"/>
                      </a:endParaRPr>
                    </a:p>
                    <a:p>
                      <a:pPr marL="0" marR="0" lvl="0" indent="0" algn="ctr" defTabSz="457200" rtl="0" eaLnBrk="1" fontAlgn="base" latinLnBrk="0" hangingPunct="1">
                        <a:lnSpc>
                          <a:spcPct val="100000"/>
                        </a:lnSpc>
                        <a:spcBef>
                          <a:spcPct val="0"/>
                        </a:spcBef>
                        <a:spcAft>
                          <a:spcPct val="0"/>
                        </a:spcAft>
                        <a:buClrTx/>
                        <a:buSzTx/>
                        <a:buFontTx/>
                        <a:buNone/>
                        <a:tabLst/>
                      </a:pPr>
                      <a:r>
                        <a:rPr kumimoji="0" lang="en-US" sz="2200" b="1" i="0" u="none" strike="noStrike" cap="none" normalizeH="0" baseline="0" dirty="0" smtClean="0">
                          <a:ln>
                            <a:noFill/>
                          </a:ln>
                          <a:solidFill>
                            <a:srgbClr val="FFFFFF"/>
                          </a:solidFill>
                          <a:effectLst/>
                          <a:latin typeface="Bookman Old Style" panose="02050604050505020204" pitchFamily="18" charset="0"/>
                        </a:rPr>
                        <a:t>Understanding</a:t>
                      </a:r>
                    </a:p>
                    <a:p>
                      <a:pPr marL="0" marR="0" lvl="0" indent="0" algn="ctr" defTabSz="457200" rtl="0" eaLnBrk="1" fontAlgn="base" latinLnBrk="0" hangingPunct="1">
                        <a:lnSpc>
                          <a:spcPct val="100000"/>
                        </a:lnSpc>
                        <a:spcBef>
                          <a:spcPct val="0"/>
                        </a:spcBef>
                        <a:spcAft>
                          <a:spcPct val="0"/>
                        </a:spcAft>
                        <a:buClrTx/>
                        <a:buSzTx/>
                        <a:buFontTx/>
                        <a:buNone/>
                        <a:tabLst/>
                      </a:pPr>
                      <a:r>
                        <a:rPr kumimoji="0" lang="en-US" sz="2200" b="1" i="0" u="none" strike="noStrike" cap="none" normalizeH="0" baseline="0" dirty="0" smtClean="0">
                          <a:ln>
                            <a:noFill/>
                          </a:ln>
                          <a:solidFill>
                            <a:srgbClr val="FFFFFF"/>
                          </a:solidFill>
                          <a:effectLst/>
                          <a:latin typeface="Bookman Old Style" panose="02050604050505020204" pitchFamily="18" charset="0"/>
                        </a:rPr>
                        <a:t>Focused thinking</a:t>
                      </a:r>
                    </a:p>
                    <a:p>
                      <a:pPr marL="0" marR="0" lvl="0" indent="0" algn="ctr" defTabSz="457200" rtl="0" eaLnBrk="1" fontAlgn="base" latinLnBrk="0" hangingPunct="1">
                        <a:lnSpc>
                          <a:spcPct val="100000"/>
                        </a:lnSpc>
                        <a:spcBef>
                          <a:spcPct val="0"/>
                        </a:spcBef>
                        <a:spcAft>
                          <a:spcPct val="0"/>
                        </a:spcAft>
                        <a:buClrTx/>
                        <a:buSzTx/>
                        <a:buFontTx/>
                        <a:buNone/>
                        <a:tabLst/>
                      </a:pPr>
                      <a:r>
                        <a:rPr kumimoji="0" lang="en-US" sz="2200" b="1" i="0" u="none" strike="noStrike" cap="none" normalizeH="0" baseline="0" dirty="0" smtClean="0">
                          <a:ln>
                            <a:noFill/>
                          </a:ln>
                          <a:solidFill>
                            <a:srgbClr val="FFFFFF"/>
                          </a:solidFill>
                          <a:effectLst/>
                          <a:latin typeface="Bookman Old Style" panose="02050604050505020204" pitchFamily="18" charset="0"/>
                        </a:rPr>
                        <a:t>Analytical Thinking</a:t>
                      </a:r>
                    </a:p>
                    <a:p>
                      <a:pPr marL="0" marR="0" lvl="0" indent="0" algn="ctr" defTabSz="457200" rtl="0" eaLnBrk="1" fontAlgn="base" latinLnBrk="0" hangingPunct="1">
                        <a:lnSpc>
                          <a:spcPct val="100000"/>
                        </a:lnSpc>
                        <a:spcBef>
                          <a:spcPct val="0"/>
                        </a:spcBef>
                        <a:spcAft>
                          <a:spcPct val="0"/>
                        </a:spcAft>
                        <a:buClrTx/>
                        <a:buSzTx/>
                        <a:buFontTx/>
                        <a:buNone/>
                        <a:tabLst/>
                      </a:pPr>
                      <a:r>
                        <a:rPr kumimoji="0" lang="en-US" sz="2200" b="1" i="0" u="none" strike="noStrike" cap="none" normalizeH="0" baseline="0" dirty="0" smtClean="0">
                          <a:ln>
                            <a:noFill/>
                          </a:ln>
                          <a:solidFill>
                            <a:srgbClr val="FFFFFF"/>
                          </a:solidFill>
                          <a:effectLst/>
                          <a:latin typeface="Bookman Old Style" panose="02050604050505020204" pitchFamily="18" charset="0"/>
                        </a:rPr>
                        <a:t>Divergent thinking</a:t>
                      </a:r>
                    </a:p>
                    <a:p>
                      <a:pPr marL="0" marR="0" lvl="0" indent="0" algn="ctr" defTabSz="457200" rtl="0" eaLnBrk="1" fontAlgn="base" latinLnBrk="0" hangingPunct="1">
                        <a:lnSpc>
                          <a:spcPct val="100000"/>
                        </a:lnSpc>
                        <a:spcBef>
                          <a:spcPct val="0"/>
                        </a:spcBef>
                        <a:spcAft>
                          <a:spcPct val="0"/>
                        </a:spcAft>
                        <a:buClrTx/>
                        <a:buSzTx/>
                        <a:buFontTx/>
                        <a:buNone/>
                        <a:tabLst/>
                      </a:pPr>
                      <a:r>
                        <a:rPr kumimoji="0" lang="en-US" sz="2200" b="1" i="0" u="none" strike="noStrike" cap="none" normalizeH="0" baseline="0" dirty="0" smtClean="0">
                          <a:ln>
                            <a:noFill/>
                          </a:ln>
                          <a:solidFill>
                            <a:srgbClr val="FFFFFF"/>
                          </a:solidFill>
                          <a:effectLst/>
                          <a:latin typeface="Bookman Old Style" panose="02050604050505020204" pitchFamily="18" charset="0"/>
                        </a:rPr>
                        <a:t>Application</a:t>
                      </a:r>
                    </a:p>
                    <a:p>
                      <a:pPr marL="0" marR="0" lvl="0" indent="0" algn="ctr" defTabSz="457200" rtl="0" eaLnBrk="1" fontAlgn="base" latinLnBrk="0" hangingPunct="1">
                        <a:lnSpc>
                          <a:spcPct val="100000"/>
                        </a:lnSpc>
                        <a:spcBef>
                          <a:spcPct val="0"/>
                        </a:spcBef>
                        <a:spcAft>
                          <a:spcPct val="0"/>
                        </a:spcAft>
                        <a:buClrTx/>
                        <a:buSzTx/>
                        <a:buFontTx/>
                        <a:buNone/>
                        <a:tabLst/>
                      </a:pPr>
                      <a:endParaRPr kumimoji="0" lang="en-US" sz="2800" b="1" i="0" u="none" strike="noStrike" cap="none" normalizeH="0" baseline="0" dirty="0" smtClean="0">
                        <a:ln>
                          <a:noFill/>
                        </a:ln>
                        <a:solidFill>
                          <a:srgbClr val="FFFFFF"/>
                        </a:solidFill>
                        <a:effectLst/>
                        <a:latin typeface="Bookman Old Style" panose="02050604050505020204" pitchFamily="18" charset="0"/>
                      </a:endParaRPr>
                    </a:p>
                    <a:p>
                      <a:pPr marL="0" marR="0" lvl="0" indent="0" algn="ctr" defTabSz="457200" rtl="0" eaLnBrk="1" fontAlgn="base" latinLnBrk="0" hangingPunct="1">
                        <a:lnSpc>
                          <a:spcPct val="100000"/>
                        </a:lnSpc>
                        <a:spcBef>
                          <a:spcPct val="0"/>
                        </a:spcBef>
                        <a:spcAft>
                          <a:spcPct val="0"/>
                        </a:spcAft>
                        <a:buClrTx/>
                        <a:buSzTx/>
                        <a:buFontTx/>
                        <a:buNone/>
                        <a:tabLst/>
                      </a:pPr>
                      <a:endParaRPr kumimoji="0" lang="en-US" sz="2800" b="1" i="0" u="none" strike="noStrike" cap="none" normalizeH="0" baseline="0" dirty="0" smtClean="0">
                        <a:ln>
                          <a:noFill/>
                        </a:ln>
                        <a:solidFill>
                          <a:srgbClr val="FFFFFF"/>
                        </a:solidFill>
                        <a:effectLst/>
                        <a:latin typeface="Bookman Old Style" panose="02050604050505020204" pitchFamily="18" charset="0"/>
                      </a:endParaRPr>
                    </a:p>
                  </a:txBody>
                  <a:tcPr marL="68584" marR="68584" marT="34290" marB="3429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00C057"/>
                    </a:solidFill>
                  </a:tcPr>
                </a:tc>
                <a:tc>
                  <a:txBody>
                    <a:bodyPr/>
                    <a:lstStyle>
                      <a:lvl1pPr>
                        <a:spcBef>
                          <a:spcPct val="20000"/>
                        </a:spcBef>
                        <a:spcAft>
                          <a:spcPts val="600"/>
                        </a:spcAft>
                        <a:buClr>
                          <a:srgbClr val="8D1515"/>
                        </a:buClr>
                        <a:buSzPct val="145000"/>
                        <a:buFont typeface="Arial" panose="020B0604020202020204" pitchFamily="34" charset="0"/>
                        <a:defRPr sz="2000">
                          <a:solidFill>
                            <a:schemeClr val="tx1"/>
                          </a:solidFill>
                          <a:latin typeface="Corbel" panose="020B0503020204020204" pitchFamily="34" charset="0"/>
                        </a:defRPr>
                      </a:lvl1pPr>
                      <a:lvl2pPr marL="742950" indent="-285750">
                        <a:spcBef>
                          <a:spcPct val="20000"/>
                        </a:spcBef>
                        <a:spcAft>
                          <a:spcPts val="600"/>
                        </a:spcAft>
                        <a:buClr>
                          <a:srgbClr val="8D1515"/>
                        </a:buClr>
                        <a:buSzPct val="145000"/>
                        <a:buFont typeface="Arial" panose="020B0604020202020204" pitchFamily="34" charset="0"/>
                        <a:defRPr>
                          <a:solidFill>
                            <a:schemeClr val="tx1"/>
                          </a:solidFill>
                          <a:latin typeface="Corbel" panose="020B0503020204020204" pitchFamily="34" charset="0"/>
                        </a:defRPr>
                      </a:lvl2pPr>
                      <a:lvl3pPr marL="1143000" indent="-228600">
                        <a:spcBef>
                          <a:spcPct val="20000"/>
                        </a:spcBef>
                        <a:spcAft>
                          <a:spcPts val="600"/>
                        </a:spcAft>
                        <a:buClr>
                          <a:srgbClr val="8D1515"/>
                        </a:buClr>
                        <a:buSzPct val="145000"/>
                        <a:buFont typeface="Arial" panose="020B0604020202020204" pitchFamily="34" charset="0"/>
                        <a:defRPr sz="1600">
                          <a:solidFill>
                            <a:schemeClr val="tx1"/>
                          </a:solidFill>
                          <a:latin typeface="Corbel" panose="020B0503020204020204" pitchFamily="34" charset="0"/>
                        </a:defRPr>
                      </a:lvl3pPr>
                      <a:lvl4pPr marL="1600200" indent="-228600">
                        <a:spcBef>
                          <a:spcPct val="20000"/>
                        </a:spcBef>
                        <a:spcAft>
                          <a:spcPts val="600"/>
                        </a:spcAft>
                        <a:buClr>
                          <a:srgbClr val="8D1515"/>
                        </a:buClr>
                        <a:buSzPct val="145000"/>
                        <a:buFont typeface="Arial" panose="020B0604020202020204" pitchFamily="34" charset="0"/>
                        <a:defRPr sz="1400">
                          <a:solidFill>
                            <a:schemeClr val="tx1"/>
                          </a:solidFill>
                          <a:latin typeface="Corbel" panose="020B0503020204020204" pitchFamily="34" charset="0"/>
                        </a:defRPr>
                      </a:lvl4pPr>
                      <a:lvl5pPr marL="2057400" indent="-228600">
                        <a:spcBef>
                          <a:spcPct val="20000"/>
                        </a:spcBef>
                        <a:spcAft>
                          <a:spcPts val="600"/>
                        </a:spcAft>
                        <a:buClr>
                          <a:srgbClr val="8D1515"/>
                        </a:buClr>
                        <a:buSzPct val="145000"/>
                        <a:buFont typeface="Arial" panose="020B0604020202020204" pitchFamily="34" charset="0"/>
                        <a:defRPr sz="1200">
                          <a:solidFill>
                            <a:schemeClr val="tx1"/>
                          </a:solidFill>
                          <a:latin typeface="Corbel" panose="020B0503020204020204" pitchFamily="34" charset="0"/>
                        </a:defRPr>
                      </a:lvl5pPr>
                      <a:lvl6pPr marL="2514600" indent="-228600" defTabSz="457200" eaLnBrk="0" fontAlgn="base" hangingPunct="0">
                        <a:spcBef>
                          <a:spcPct val="20000"/>
                        </a:spcBef>
                        <a:spcAft>
                          <a:spcPts val="600"/>
                        </a:spcAft>
                        <a:buClr>
                          <a:srgbClr val="8D1515"/>
                        </a:buClr>
                        <a:buSzPct val="145000"/>
                        <a:buFont typeface="Arial" panose="020B0604020202020204" pitchFamily="34" charset="0"/>
                        <a:defRPr sz="1200">
                          <a:solidFill>
                            <a:schemeClr val="tx1"/>
                          </a:solidFill>
                          <a:latin typeface="Corbel" panose="020B0503020204020204" pitchFamily="34" charset="0"/>
                        </a:defRPr>
                      </a:lvl6pPr>
                      <a:lvl7pPr marL="2971800" indent="-228600" defTabSz="457200" eaLnBrk="0" fontAlgn="base" hangingPunct="0">
                        <a:spcBef>
                          <a:spcPct val="20000"/>
                        </a:spcBef>
                        <a:spcAft>
                          <a:spcPts val="600"/>
                        </a:spcAft>
                        <a:buClr>
                          <a:srgbClr val="8D1515"/>
                        </a:buClr>
                        <a:buSzPct val="145000"/>
                        <a:buFont typeface="Arial" panose="020B0604020202020204" pitchFamily="34" charset="0"/>
                        <a:defRPr sz="1200">
                          <a:solidFill>
                            <a:schemeClr val="tx1"/>
                          </a:solidFill>
                          <a:latin typeface="Corbel" panose="020B0503020204020204" pitchFamily="34" charset="0"/>
                        </a:defRPr>
                      </a:lvl7pPr>
                      <a:lvl8pPr marL="3429000" indent="-228600" defTabSz="457200" eaLnBrk="0" fontAlgn="base" hangingPunct="0">
                        <a:spcBef>
                          <a:spcPct val="20000"/>
                        </a:spcBef>
                        <a:spcAft>
                          <a:spcPts val="600"/>
                        </a:spcAft>
                        <a:buClr>
                          <a:srgbClr val="8D1515"/>
                        </a:buClr>
                        <a:buSzPct val="145000"/>
                        <a:buFont typeface="Arial" panose="020B0604020202020204" pitchFamily="34" charset="0"/>
                        <a:defRPr sz="1200">
                          <a:solidFill>
                            <a:schemeClr val="tx1"/>
                          </a:solidFill>
                          <a:latin typeface="Corbel" panose="020B0503020204020204" pitchFamily="34" charset="0"/>
                        </a:defRPr>
                      </a:lvl8pPr>
                      <a:lvl9pPr marL="3886200" indent="-228600" defTabSz="457200" eaLnBrk="0" fontAlgn="base" hangingPunct="0">
                        <a:spcBef>
                          <a:spcPct val="20000"/>
                        </a:spcBef>
                        <a:spcAft>
                          <a:spcPts val="600"/>
                        </a:spcAft>
                        <a:buClr>
                          <a:srgbClr val="8D1515"/>
                        </a:buClr>
                        <a:buSzPct val="145000"/>
                        <a:buFont typeface="Arial" panose="020B0604020202020204" pitchFamily="34" charset="0"/>
                        <a:defRPr sz="1200">
                          <a:solidFill>
                            <a:schemeClr val="tx1"/>
                          </a:solidFill>
                          <a:latin typeface="Corbel" panose="020B0503020204020204" pitchFamily="34" charset="0"/>
                        </a:defRPr>
                      </a:lvl9pPr>
                    </a:lstStyle>
                    <a:p>
                      <a:pPr marL="0" marR="0" lvl="0" indent="0" algn="ctr" defTabSz="4572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Bookman Old Style" panose="02050604050505020204" pitchFamily="18" charset="0"/>
                      </a:endParaRPr>
                    </a:p>
                    <a:p>
                      <a:pPr marL="0" marR="0" lvl="0" indent="0" algn="ctr" defTabSz="4572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dirty="0" smtClean="0">
                          <a:ln>
                            <a:noFill/>
                          </a:ln>
                          <a:solidFill>
                            <a:schemeClr val="tx1"/>
                          </a:solidFill>
                          <a:effectLst/>
                          <a:latin typeface="Bookman Old Style" panose="02050604050505020204" pitchFamily="18" charset="0"/>
                        </a:rPr>
                        <a:t>Application</a:t>
                      </a:r>
                    </a:p>
                    <a:p>
                      <a:pPr marL="0" marR="0" lvl="0" indent="0" algn="ctr" defTabSz="457200" rtl="0" eaLnBrk="1" fontAlgn="base" latinLnBrk="0" hangingPunct="1">
                        <a:lnSpc>
                          <a:spcPct val="100000"/>
                        </a:lnSpc>
                        <a:spcBef>
                          <a:spcPct val="0"/>
                        </a:spcBef>
                        <a:spcAft>
                          <a:spcPct val="0"/>
                        </a:spcAft>
                        <a:buClrTx/>
                        <a:buSzTx/>
                        <a:buFontTx/>
                        <a:buNone/>
                        <a:tabLst/>
                      </a:pPr>
                      <a:endParaRPr kumimoji="0" lang="en-US" sz="1200" b="1" i="0" u="none" strike="noStrike" cap="none" normalizeH="0" baseline="0" dirty="0" smtClean="0">
                        <a:ln>
                          <a:noFill/>
                        </a:ln>
                        <a:solidFill>
                          <a:srgbClr val="FFFFFF"/>
                        </a:solidFill>
                        <a:effectLst/>
                        <a:latin typeface="Bookman Old Style" panose="02050604050505020204" pitchFamily="18" charset="0"/>
                      </a:endParaRPr>
                    </a:p>
                    <a:p>
                      <a:pPr marL="0" marR="0" lvl="0" indent="0" algn="ctr" defTabSz="457200" rtl="0" eaLnBrk="1" fontAlgn="base" latinLnBrk="0" hangingPunct="1">
                        <a:lnSpc>
                          <a:spcPct val="100000"/>
                        </a:lnSpc>
                        <a:spcBef>
                          <a:spcPct val="0"/>
                        </a:spcBef>
                        <a:spcAft>
                          <a:spcPct val="0"/>
                        </a:spcAft>
                        <a:buClrTx/>
                        <a:buSzTx/>
                        <a:buFontTx/>
                        <a:buNone/>
                        <a:tabLst/>
                      </a:pPr>
                      <a:endParaRPr kumimoji="0" lang="en-US" sz="2800" b="1" i="0" u="none" strike="noStrike" cap="none" normalizeH="0" baseline="0" dirty="0" smtClean="0">
                        <a:ln>
                          <a:noFill/>
                        </a:ln>
                        <a:solidFill>
                          <a:srgbClr val="FFFFFF"/>
                        </a:solidFill>
                        <a:effectLst/>
                        <a:latin typeface="Bookman Old Style" panose="02050604050505020204" pitchFamily="18" charset="0"/>
                      </a:endParaRPr>
                    </a:p>
                    <a:p>
                      <a:pPr marL="0" marR="0" lvl="0" indent="0" algn="ctr" defTabSz="457200" rtl="0" eaLnBrk="1" fontAlgn="base" latinLnBrk="0" hangingPunct="1">
                        <a:lnSpc>
                          <a:spcPct val="100000"/>
                        </a:lnSpc>
                        <a:spcBef>
                          <a:spcPct val="0"/>
                        </a:spcBef>
                        <a:spcAft>
                          <a:spcPct val="0"/>
                        </a:spcAft>
                        <a:buClrTx/>
                        <a:buSzTx/>
                        <a:buFontTx/>
                        <a:buNone/>
                        <a:tabLst/>
                      </a:pPr>
                      <a:r>
                        <a:rPr kumimoji="0" lang="en-US" sz="2200" b="1" i="0" u="none" strike="noStrike" cap="none" normalizeH="0" baseline="0" dirty="0" smtClean="0">
                          <a:ln>
                            <a:noFill/>
                          </a:ln>
                          <a:solidFill>
                            <a:srgbClr val="FFFFFF"/>
                          </a:solidFill>
                          <a:effectLst/>
                          <a:latin typeface="Bookman Old Style" panose="02050604050505020204" pitchFamily="18" charset="0"/>
                        </a:rPr>
                        <a:t>The courses having L and T components</a:t>
                      </a:r>
                    </a:p>
                  </a:txBody>
                  <a:tcPr marL="68584" marR="68584" marT="34290" marB="3429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00C057"/>
                    </a:solidFill>
                  </a:tcPr>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362894442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1563007856"/>
              </p:ext>
            </p:extLst>
          </p:nvPr>
        </p:nvGraphicFramePr>
        <p:xfrm>
          <a:off x="0" y="0"/>
          <a:ext cx="9144000" cy="6858000"/>
        </p:xfrm>
        <a:graphic>
          <a:graphicData uri="http://schemas.openxmlformats.org/drawingml/2006/table">
            <a:tbl>
              <a:tblPr/>
              <a:tblGrid>
                <a:gridCol w="4063664">
                  <a:extLst>
                    <a:ext uri="{9D8B030D-6E8A-4147-A177-3AD203B41FA5}">
                      <a16:colId xmlns:a16="http://schemas.microsoft.com/office/drawing/2014/main" val="20000"/>
                    </a:ext>
                  </a:extLst>
                </a:gridCol>
                <a:gridCol w="2651035">
                  <a:extLst>
                    <a:ext uri="{9D8B030D-6E8A-4147-A177-3AD203B41FA5}">
                      <a16:colId xmlns:a16="http://schemas.microsoft.com/office/drawing/2014/main" val="20001"/>
                    </a:ext>
                  </a:extLst>
                </a:gridCol>
                <a:gridCol w="2429301">
                  <a:extLst>
                    <a:ext uri="{9D8B030D-6E8A-4147-A177-3AD203B41FA5}">
                      <a16:colId xmlns:a16="http://schemas.microsoft.com/office/drawing/2014/main" val="20002"/>
                    </a:ext>
                  </a:extLst>
                </a:gridCol>
              </a:tblGrid>
              <a:tr h="1150959">
                <a:tc gridSpan="3">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lang="en-US" altLang="en-US" sz="4800" b="1" dirty="0" smtClean="0"/>
                        <a:t>Video Based Minute Paper</a:t>
                      </a:r>
                      <a:endParaRPr kumimoji="0" lang="en-US" sz="4800" b="1" i="0" u="none" strike="noStrike" cap="none" normalizeH="0" baseline="0" dirty="0" smtClean="0">
                        <a:ln>
                          <a:noFill/>
                        </a:ln>
                        <a:solidFill>
                          <a:srgbClr val="FFFFFF"/>
                        </a:solidFill>
                        <a:effectLst/>
                        <a:latin typeface="Bookman Old Style" panose="02050604050505020204" pitchFamily="18" charset="0"/>
                      </a:endParaRPr>
                    </a:p>
                  </a:txBody>
                  <a:tcPr marL="68584" marR="68584" marT="34290" marB="3429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FFC000"/>
                    </a:solidFill>
                  </a:tcPr>
                </a:tc>
                <a:tc hMerge="1">
                  <a:txBody>
                    <a:bodyPr/>
                    <a:lstStyle/>
                    <a:p>
                      <a:pPr marL="0" marR="0" lvl="0" indent="0" algn="l" defTabSz="457200" rtl="0" eaLnBrk="1" fontAlgn="base" latinLnBrk="0" hangingPunct="1">
                        <a:lnSpc>
                          <a:spcPct val="100000"/>
                        </a:lnSpc>
                        <a:spcBef>
                          <a:spcPct val="0"/>
                        </a:spcBef>
                        <a:spcAft>
                          <a:spcPct val="0"/>
                        </a:spcAft>
                        <a:buClrTx/>
                        <a:buSzTx/>
                        <a:buFontTx/>
                        <a:buNone/>
                        <a:tabLst/>
                      </a:pPr>
                      <a:endParaRPr kumimoji="0" lang="en-US" sz="1700" b="1" i="0" u="none" strike="noStrike" cap="none" normalizeH="0" baseline="0" dirty="0" smtClean="0">
                        <a:ln>
                          <a:noFill/>
                        </a:ln>
                        <a:solidFill>
                          <a:srgbClr val="FFFFFF"/>
                        </a:solidFill>
                        <a:effectLst/>
                        <a:latin typeface="Bookman Old Style" panose="02050604050505020204" pitchFamily="18" charset="0"/>
                      </a:endParaRPr>
                    </a:p>
                  </a:txBody>
                  <a:tcPr marL="68584" marR="68584" marT="34290" marB="3429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hMerge="1">
                  <a:txBody>
                    <a:bodyPr/>
                    <a:lstStyle/>
                    <a:p>
                      <a:pPr marL="0" marR="0" lvl="0" indent="0" algn="l" defTabSz="457200" rtl="0" eaLnBrk="1" fontAlgn="base" latinLnBrk="0" hangingPunct="1">
                        <a:lnSpc>
                          <a:spcPct val="100000"/>
                        </a:lnSpc>
                        <a:spcBef>
                          <a:spcPct val="0"/>
                        </a:spcBef>
                        <a:spcAft>
                          <a:spcPct val="0"/>
                        </a:spcAft>
                        <a:buClrTx/>
                        <a:buSzTx/>
                        <a:buFontTx/>
                        <a:buNone/>
                        <a:tabLst/>
                      </a:pPr>
                      <a:endParaRPr kumimoji="0" lang="en-US" sz="1700" b="1" i="0" u="none" strike="noStrike" cap="none" normalizeH="0" baseline="0" dirty="0" smtClean="0">
                        <a:ln>
                          <a:noFill/>
                        </a:ln>
                        <a:solidFill>
                          <a:srgbClr val="FFFFFF"/>
                        </a:solidFill>
                        <a:effectLst/>
                        <a:latin typeface="Bookman Old Style" panose="02050604050505020204" pitchFamily="18" charset="0"/>
                      </a:endParaRPr>
                    </a:p>
                  </a:txBody>
                  <a:tcPr marL="68584" marR="68584" marT="34290" marB="3429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extLst>
                  <a:ext uri="{0D108BD9-81ED-4DB2-BD59-A6C34878D82A}">
                    <a16:rowId xmlns:a16="http://schemas.microsoft.com/office/drawing/2014/main" val="10000"/>
                  </a:ext>
                </a:extLst>
              </a:tr>
              <a:tr h="5707041">
                <a:tc>
                  <a:txBody>
                    <a:bodyPr/>
                    <a:lstStyle>
                      <a:lvl1pPr>
                        <a:spcBef>
                          <a:spcPct val="20000"/>
                        </a:spcBef>
                        <a:spcAft>
                          <a:spcPts val="600"/>
                        </a:spcAft>
                        <a:buClr>
                          <a:srgbClr val="8D1515"/>
                        </a:buClr>
                        <a:buSzPct val="145000"/>
                        <a:buFont typeface="Arial" panose="020B0604020202020204" pitchFamily="34" charset="0"/>
                        <a:defRPr sz="2000">
                          <a:solidFill>
                            <a:schemeClr val="tx1"/>
                          </a:solidFill>
                          <a:latin typeface="Corbel" panose="020B0503020204020204" pitchFamily="34" charset="0"/>
                        </a:defRPr>
                      </a:lvl1pPr>
                      <a:lvl2pPr marL="742950" indent="-285750">
                        <a:spcBef>
                          <a:spcPct val="20000"/>
                        </a:spcBef>
                        <a:spcAft>
                          <a:spcPts val="600"/>
                        </a:spcAft>
                        <a:buClr>
                          <a:srgbClr val="8D1515"/>
                        </a:buClr>
                        <a:buSzPct val="145000"/>
                        <a:buFont typeface="Arial" panose="020B0604020202020204" pitchFamily="34" charset="0"/>
                        <a:defRPr>
                          <a:solidFill>
                            <a:schemeClr val="tx1"/>
                          </a:solidFill>
                          <a:latin typeface="Corbel" panose="020B0503020204020204" pitchFamily="34" charset="0"/>
                        </a:defRPr>
                      </a:lvl2pPr>
                      <a:lvl3pPr marL="1143000" indent="-228600">
                        <a:spcBef>
                          <a:spcPct val="20000"/>
                        </a:spcBef>
                        <a:spcAft>
                          <a:spcPts val="600"/>
                        </a:spcAft>
                        <a:buClr>
                          <a:srgbClr val="8D1515"/>
                        </a:buClr>
                        <a:buSzPct val="145000"/>
                        <a:buFont typeface="Arial" panose="020B0604020202020204" pitchFamily="34" charset="0"/>
                        <a:defRPr sz="1600">
                          <a:solidFill>
                            <a:schemeClr val="tx1"/>
                          </a:solidFill>
                          <a:latin typeface="Corbel" panose="020B0503020204020204" pitchFamily="34" charset="0"/>
                        </a:defRPr>
                      </a:lvl3pPr>
                      <a:lvl4pPr marL="1600200" indent="-228600">
                        <a:spcBef>
                          <a:spcPct val="20000"/>
                        </a:spcBef>
                        <a:spcAft>
                          <a:spcPts val="600"/>
                        </a:spcAft>
                        <a:buClr>
                          <a:srgbClr val="8D1515"/>
                        </a:buClr>
                        <a:buSzPct val="145000"/>
                        <a:buFont typeface="Arial" panose="020B0604020202020204" pitchFamily="34" charset="0"/>
                        <a:defRPr sz="1400">
                          <a:solidFill>
                            <a:schemeClr val="tx1"/>
                          </a:solidFill>
                          <a:latin typeface="Corbel" panose="020B0503020204020204" pitchFamily="34" charset="0"/>
                        </a:defRPr>
                      </a:lvl4pPr>
                      <a:lvl5pPr marL="2057400" indent="-228600">
                        <a:spcBef>
                          <a:spcPct val="20000"/>
                        </a:spcBef>
                        <a:spcAft>
                          <a:spcPts val="600"/>
                        </a:spcAft>
                        <a:buClr>
                          <a:srgbClr val="8D1515"/>
                        </a:buClr>
                        <a:buSzPct val="145000"/>
                        <a:buFont typeface="Arial" panose="020B0604020202020204" pitchFamily="34" charset="0"/>
                        <a:defRPr sz="1200">
                          <a:solidFill>
                            <a:schemeClr val="tx1"/>
                          </a:solidFill>
                          <a:latin typeface="Corbel" panose="020B0503020204020204" pitchFamily="34" charset="0"/>
                        </a:defRPr>
                      </a:lvl5pPr>
                      <a:lvl6pPr marL="2514600" indent="-228600" defTabSz="457200" eaLnBrk="0" fontAlgn="base" hangingPunct="0">
                        <a:spcBef>
                          <a:spcPct val="20000"/>
                        </a:spcBef>
                        <a:spcAft>
                          <a:spcPts val="600"/>
                        </a:spcAft>
                        <a:buClr>
                          <a:srgbClr val="8D1515"/>
                        </a:buClr>
                        <a:buSzPct val="145000"/>
                        <a:buFont typeface="Arial" panose="020B0604020202020204" pitchFamily="34" charset="0"/>
                        <a:defRPr sz="1200">
                          <a:solidFill>
                            <a:schemeClr val="tx1"/>
                          </a:solidFill>
                          <a:latin typeface="Corbel" panose="020B0503020204020204" pitchFamily="34" charset="0"/>
                        </a:defRPr>
                      </a:lvl6pPr>
                      <a:lvl7pPr marL="2971800" indent="-228600" defTabSz="457200" eaLnBrk="0" fontAlgn="base" hangingPunct="0">
                        <a:spcBef>
                          <a:spcPct val="20000"/>
                        </a:spcBef>
                        <a:spcAft>
                          <a:spcPts val="600"/>
                        </a:spcAft>
                        <a:buClr>
                          <a:srgbClr val="8D1515"/>
                        </a:buClr>
                        <a:buSzPct val="145000"/>
                        <a:buFont typeface="Arial" panose="020B0604020202020204" pitchFamily="34" charset="0"/>
                        <a:defRPr sz="1200">
                          <a:solidFill>
                            <a:schemeClr val="tx1"/>
                          </a:solidFill>
                          <a:latin typeface="Corbel" panose="020B0503020204020204" pitchFamily="34" charset="0"/>
                        </a:defRPr>
                      </a:lvl7pPr>
                      <a:lvl8pPr marL="3429000" indent="-228600" defTabSz="457200" eaLnBrk="0" fontAlgn="base" hangingPunct="0">
                        <a:spcBef>
                          <a:spcPct val="20000"/>
                        </a:spcBef>
                        <a:spcAft>
                          <a:spcPts val="600"/>
                        </a:spcAft>
                        <a:buClr>
                          <a:srgbClr val="8D1515"/>
                        </a:buClr>
                        <a:buSzPct val="145000"/>
                        <a:buFont typeface="Arial" panose="020B0604020202020204" pitchFamily="34" charset="0"/>
                        <a:defRPr sz="1200">
                          <a:solidFill>
                            <a:schemeClr val="tx1"/>
                          </a:solidFill>
                          <a:latin typeface="Corbel" panose="020B0503020204020204" pitchFamily="34" charset="0"/>
                        </a:defRPr>
                      </a:lvl8pPr>
                      <a:lvl9pPr marL="3886200" indent="-228600" defTabSz="457200" eaLnBrk="0" fontAlgn="base" hangingPunct="0">
                        <a:spcBef>
                          <a:spcPct val="20000"/>
                        </a:spcBef>
                        <a:spcAft>
                          <a:spcPts val="600"/>
                        </a:spcAft>
                        <a:buClr>
                          <a:srgbClr val="8D1515"/>
                        </a:buClr>
                        <a:buSzPct val="145000"/>
                        <a:buFont typeface="Arial" panose="020B0604020202020204" pitchFamily="34" charset="0"/>
                        <a:defRPr sz="1200">
                          <a:solidFill>
                            <a:schemeClr val="tx1"/>
                          </a:solidFill>
                          <a:latin typeface="Corbel" panose="020B0503020204020204" pitchFamily="34" charset="0"/>
                        </a:defRPr>
                      </a:lvl9pPr>
                    </a:lstStyle>
                    <a:p>
                      <a:pPr marL="0" marR="0" lvl="0" indent="0" algn="ctr" defTabSz="457200" rtl="0" eaLnBrk="1" fontAlgn="base" latinLnBrk="0" hangingPunct="1">
                        <a:lnSpc>
                          <a:spcPct val="100000"/>
                        </a:lnSpc>
                        <a:spcBef>
                          <a:spcPct val="0"/>
                        </a:spcBef>
                        <a:spcAft>
                          <a:spcPct val="0"/>
                        </a:spcAft>
                        <a:buClrTx/>
                        <a:buSzTx/>
                        <a:buFontTx/>
                        <a:buNone/>
                        <a:tabLst/>
                      </a:pPr>
                      <a:endParaRPr kumimoji="0" lang="en-US" sz="1600" b="1" i="0" u="none" strike="noStrike" cap="none" normalizeH="0" baseline="0" dirty="0" smtClean="0">
                        <a:ln>
                          <a:noFill/>
                        </a:ln>
                        <a:solidFill>
                          <a:schemeClr val="tx1"/>
                        </a:solidFill>
                        <a:effectLst/>
                        <a:latin typeface="Bookman Old Style" panose="02050604050505020204" pitchFamily="18" charset="0"/>
                      </a:endParaRPr>
                    </a:p>
                    <a:p>
                      <a:pPr marL="0" marR="0" lvl="0" indent="0" algn="ctr" defTabSz="4572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dirty="0" smtClean="0">
                          <a:ln>
                            <a:noFill/>
                          </a:ln>
                          <a:solidFill>
                            <a:schemeClr val="tx1"/>
                          </a:solidFill>
                          <a:effectLst/>
                          <a:latin typeface="Bookman Old Style" panose="02050604050505020204" pitchFamily="18" charset="0"/>
                        </a:rPr>
                        <a:t>Process</a:t>
                      </a:r>
                    </a:p>
                    <a:p>
                      <a:pPr marL="0" marR="0" lvl="0" indent="0" algn="ctr" defTabSz="457200" rtl="0" eaLnBrk="1" fontAlgn="base" latinLnBrk="0" hangingPunct="1">
                        <a:lnSpc>
                          <a:spcPct val="100000"/>
                        </a:lnSpc>
                        <a:spcBef>
                          <a:spcPct val="0"/>
                        </a:spcBef>
                        <a:spcAft>
                          <a:spcPct val="0"/>
                        </a:spcAft>
                        <a:buClrTx/>
                        <a:buSzTx/>
                        <a:buFontTx/>
                        <a:buNone/>
                        <a:tabLst/>
                      </a:pPr>
                      <a:endParaRPr kumimoji="0" lang="en-US" sz="1400" b="1" i="0" u="none" strike="noStrike" cap="none" normalizeH="0" baseline="0" dirty="0" smtClean="0">
                        <a:ln>
                          <a:noFill/>
                        </a:ln>
                        <a:solidFill>
                          <a:schemeClr val="tx1"/>
                        </a:solidFill>
                        <a:effectLst/>
                        <a:latin typeface="Bookman Old Style" panose="02050604050505020204" pitchFamily="18" charset="0"/>
                      </a:endParaRPr>
                    </a:p>
                    <a:p>
                      <a:pPr marL="0" marR="0" lvl="0" indent="0" algn="ctr" defTabSz="457200" rtl="0" eaLnBrk="1" fontAlgn="base" latinLnBrk="0" hangingPunct="1">
                        <a:lnSpc>
                          <a:spcPct val="100000"/>
                        </a:lnSpc>
                        <a:spcBef>
                          <a:spcPct val="0"/>
                        </a:spcBef>
                        <a:spcAft>
                          <a:spcPct val="0"/>
                        </a:spcAft>
                        <a:buClrTx/>
                        <a:buSzTx/>
                        <a:buFontTx/>
                        <a:buNone/>
                        <a:tabLst/>
                      </a:pPr>
                      <a:endParaRPr kumimoji="0" lang="en-US" sz="2400" b="1" i="0" u="none" strike="noStrike" cap="none" normalizeH="0" baseline="0" dirty="0" smtClean="0">
                        <a:ln>
                          <a:noFill/>
                        </a:ln>
                        <a:solidFill>
                          <a:schemeClr val="tx1"/>
                        </a:solidFill>
                        <a:effectLst/>
                        <a:latin typeface="Bookman Old Style" panose="02050604050505020204" pitchFamily="18" charset="0"/>
                      </a:endParaRPr>
                    </a:p>
                    <a:p>
                      <a:pPr marL="0" marR="0" lvl="0" indent="0" algn="ctr" defTabSz="457200" rtl="0" eaLnBrk="1" fontAlgn="base" latinLnBrk="0" hangingPunct="1">
                        <a:lnSpc>
                          <a:spcPct val="100000"/>
                        </a:lnSpc>
                        <a:spcBef>
                          <a:spcPct val="0"/>
                        </a:spcBef>
                        <a:spcAft>
                          <a:spcPct val="0"/>
                        </a:spcAft>
                        <a:buClrTx/>
                        <a:buSzTx/>
                        <a:buFontTx/>
                        <a:buNone/>
                        <a:tabLst/>
                      </a:pPr>
                      <a:endParaRPr kumimoji="0" lang="en-US" sz="100" b="1" i="0" u="none" strike="noStrike" cap="none" normalizeH="0" baseline="0" dirty="0" smtClean="0">
                        <a:ln>
                          <a:noFill/>
                        </a:ln>
                        <a:solidFill>
                          <a:schemeClr val="tx1"/>
                        </a:solidFill>
                        <a:effectLst/>
                        <a:latin typeface="Bookman Old Style" panose="02050604050505020204" pitchFamily="18" charset="0"/>
                      </a:endParaRPr>
                    </a:p>
                    <a:p>
                      <a:pPr marL="0" marR="0" lvl="0" indent="0" algn="ctr" defTabSz="457200" rtl="0" eaLnBrk="1" fontAlgn="base" latinLnBrk="0" hangingPunct="1">
                        <a:lnSpc>
                          <a:spcPct val="100000"/>
                        </a:lnSpc>
                        <a:spcBef>
                          <a:spcPct val="0"/>
                        </a:spcBef>
                        <a:spcAft>
                          <a:spcPct val="0"/>
                        </a:spcAft>
                        <a:buClrTx/>
                        <a:buSzTx/>
                        <a:buFontTx/>
                        <a:buNone/>
                        <a:tabLst/>
                      </a:pPr>
                      <a:r>
                        <a:rPr kumimoji="0" lang="en-US" sz="2200" b="1" i="0" u="none" strike="noStrike" cap="none" normalizeH="0" baseline="0" dirty="0" smtClean="0">
                          <a:ln>
                            <a:noFill/>
                          </a:ln>
                          <a:solidFill>
                            <a:srgbClr val="FFFFFF"/>
                          </a:solidFill>
                          <a:effectLst/>
                          <a:latin typeface="Bookman Old Style" panose="02050604050505020204" pitchFamily="18" charset="0"/>
                        </a:rPr>
                        <a:t>The teacher will show any video/ e content/televised lesson to students. </a:t>
                      </a:r>
                    </a:p>
                    <a:p>
                      <a:pPr marL="0" marR="0" lvl="0" indent="0" algn="ctr" defTabSz="457200" rtl="0" eaLnBrk="1" fontAlgn="base" latinLnBrk="0" hangingPunct="1">
                        <a:lnSpc>
                          <a:spcPct val="100000"/>
                        </a:lnSpc>
                        <a:spcBef>
                          <a:spcPct val="0"/>
                        </a:spcBef>
                        <a:spcAft>
                          <a:spcPct val="0"/>
                        </a:spcAft>
                        <a:buClrTx/>
                        <a:buSzTx/>
                        <a:buFontTx/>
                        <a:buNone/>
                        <a:tabLst/>
                      </a:pPr>
                      <a:r>
                        <a:rPr kumimoji="0" lang="en-US" sz="2200" b="1" i="0" u="none" strike="noStrike" cap="none" normalizeH="0" baseline="0" dirty="0" smtClean="0">
                          <a:ln>
                            <a:noFill/>
                          </a:ln>
                          <a:solidFill>
                            <a:srgbClr val="FFFFFF"/>
                          </a:solidFill>
                          <a:effectLst/>
                          <a:latin typeface="Bookman Old Style" panose="02050604050505020204" pitchFamily="18" charset="0"/>
                        </a:rPr>
                        <a:t>The students will  watch and reply to one question in writing which will be randomly given to each student</a:t>
                      </a:r>
                    </a:p>
                  </a:txBody>
                  <a:tcPr marL="68584" marR="68584" marT="34290" marB="3429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00C057"/>
                    </a:solidFill>
                  </a:tcPr>
                </a:tc>
                <a:tc>
                  <a:txBody>
                    <a:bodyPr/>
                    <a:lstStyle>
                      <a:lvl1pPr>
                        <a:spcBef>
                          <a:spcPct val="20000"/>
                        </a:spcBef>
                        <a:spcAft>
                          <a:spcPts val="600"/>
                        </a:spcAft>
                        <a:buClr>
                          <a:srgbClr val="8D1515"/>
                        </a:buClr>
                        <a:buSzPct val="145000"/>
                        <a:buFont typeface="Arial" panose="020B0604020202020204" pitchFamily="34" charset="0"/>
                        <a:defRPr sz="2000">
                          <a:solidFill>
                            <a:schemeClr val="tx1"/>
                          </a:solidFill>
                          <a:latin typeface="Corbel" panose="020B0503020204020204" pitchFamily="34" charset="0"/>
                        </a:defRPr>
                      </a:lvl1pPr>
                      <a:lvl2pPr marL="742950" indent="-285750">
                        <a:spcBef>
                          <a:spcPct val="20000"/>
                        </a:spcBef>
                        <a:spcAft>
                          <a:spcPts val="600"/>
                        </a:spcAft>
                        <a:buClr>
                          <a:srgbClr val="8D1515"/>
                        </a:buClr>
                        <a:buSzPct val="145000"/>
                        <a:buFont typeface="Arial" panose="020B0604020202020204" pitchFamily="34" charset="0"/>
                        <a:defRPr>
                          <a:solidFill>
                            <a:schemeClr val="tx1"/>
                          </a:solidFill>
                          <a:latin typeface="Corbel" panose="020B0503020204020204" pitchFamily="34" charset="0"/>
                        </a:defRPr>
                      </a:lvl2pPr>
                      <a:lvl3pPr marL="1143000" indent="-228600">
                        <a:spcBef>
                          <a:spcPct val="20000"/>
                        </a:spcBef>
                        <a:spcAft>
                          <a:spcPts val="600"/>
                        </a:spcAft>
                        <a:buClr>
                          <a:srgbClr val="8D1515"/>
                        </a:buClr>
                        <a:buSzPct val="145000"/>
                        <a:buFont typeface="Arial" panose="020B0604020202020204" pitchFamily="34" charset="0"/>
                        <a:defRPr sz="1600">
                          <a:solidFill>
                            <a:schemeClr val="tx1"/>
                          </a:solidFill>
                          <a:latin typeface="Corbel" panose="020B0503020204020204" pitchFamily="34" charset="0"/>
                        </a:defRPr>
                      </a:lvl3pPr>
                      <a:lvl4pPr marL="1600200" indent="-228600">
                        <a:spcBef>
                          <a:spcPct val="20000"/>
                        </a:spcBef>
                        <a:spcAft>
                          <a:spcPts val="600"/>
                        </a:spcAft>
                        <a:buClr>
                          <a:srgbClr val="8D1515"/>
                        </a:buClr>
                        <a:buSzPct val="145000"/>
                        <a:buFont typeface="Arial" panose="020B0604020202020204" pitchFamily="34" charset="0"/>
                        <a:defRPr sz="1400">
                          <a:solidFill>
                            <a:schemeClr val="tx1"/>
                          </a:solidFill>
                          <a:latin typeface="Corbel" panose="020B0503020204020204" pitchFamily="34" charset="0"/>
                        </a:defRPr>
                      </a:lvl4pPr>
                      <a:lvl5pPr marL="2057400" indent="-228600">
                        <a:spcBef>
                          <a:spcPct val="20000"/>
                        </a:spcBef>
                        <a:spcAft>
                          <a:spcPts val="600"/>
                        </a:spcAft>
                        <a:buClr>
                          <a:srgbClr val="8D1515"/>
                        </a:buClr>
                        <a:buSzPct val="145000"/>
                        <a:buFont typeface="Arial" panose="020B0604020202020204" pitchFamily="34" charset="0"/>
                        <a:defRPr sz="1200">
                          <a:solidFill>
                            <a:schemeClr val="tx1"/>
                          </a:solidFill>
                          <a:latin typeface="Corbel" panose="020B0503020204020204" pitchFamily="34" charset="0"/>
                        </a:defRPr>
                      </a:lvl5pPr>
                      <a:lvl6pPr marL="2514600" indent="-228600" defTabSz="457200" eaLnBrk="0" fontAlgn="base" hangingPunct="0">
                        <a:spcBef>
                          <a:spcPct val="20000"/>
                        </a:spcBef>
                        <a:spcAft>
                          <a:spcPts val="600"/>
                        </a:spcAft>
                        <a:buClr>
                          <a:srgbClr val="8D1515"/>
                        </a:buClr>
                        <a:buSzPct val="145000"/>
                        <a:buFont typeface="Arial" panose="020B0604020202020204" pitchFamily="34" charset="0"/>
                        <a:defRPr sz="1200">
                          <a:solidFill>
                            <a:schemeClr val="tx1"/>
                          </a:solidFill>
                          <a:latin typeface="Corbel" panose="020B0503020204020204" pitchFamily="34" charset="0"/>
                        </a:defRPr>
                      </a:lvl6pPr>
                      <a:lvl7pPr marL="2971800" indent="-228600" defTabSz="457200" eaLnBrk="0" fontAlgn="base" hangingPunct="0">
                        <a:spcBef>
                          <a:spcPct val="20000"/>
                        </a:spcBef>
                        <a:spcAft>
                          <a:spcPts val="600"/>
                        </a:spcAft>
                        <a:buClr>
                          <a:srgbClr val="8D1515"/>
                        </a:buClr>
                        <a:buSzPct val="145000"/>
                        <a:buFont typeface="Arial" panose="020B0604020202020204" pitchFamily="34" charset="0"/>
                        <a:defRPr sz="1200">
                          <a:solidFill>
                            <a:schemeClr val="tx1"/>
                          </a:solidFill>
                          <a:latin typeface="Corbel" panose="020B0503020204020204" pitchFamily="34" charset="0"/>
                        </a:defRPr>
                      </a:lvl7pPr>
                      <a:lvl8pPr marL="3429000" indent="-228600" defTabSz="457200" eaLnBrk="0" fontAlgn="base" hangingPunct="0">
                        <a:spcBef>
                          <a:spcPct val="20000"/>
                        </a:spcBef>
                        <a:spcAft>
                          <a:spcPts val="600"/>
                        </a:spcAft>
                        <a:buClr>
                          <a:srgbClr val="8D1515"/>
                        </a:buClr>
                        <a:buSzPct val="145000"/>
                        <a:buFont typeface="Arial" panose="020B0604020202020204" pitchFamily="34" charset="0"/>
                        <a:defRPr sz="1200">
                          <a:solidFill>
                            <a:schemeClr val="tx1"/>
                          </a:solidFill>
                          <a:latin typeface="Corbel" panose="020B0503020204020204" pitchFamily="34" charset="0"/>
                        </a:defRPr>
                      </a:lvl8pPr>
                      <a:lvl9pPr marL="3886200" indent="-228600" defTabSz="457200" eaLnBrk="0" fontAlgn="base" hangingPunct="0">
                        <a:spcBef>
                          <a:spcPct val="20000"/>
                        </a:spcBef>
                        <a:spcAft>
                          <a:spcPts val="600"/>
                        </a:spcAft>
                        <a:buClr>
                          <a:srgbClr val="8D1515"/>
                        </a:buClr>
                        <a:buSzPct val="145000"/>
                        <a:buFont typeface="Arial" panose="020B0604020202020204" pitchFamily="34" charset="0"/>
                        <a:defRPr sz="1200">
                          <a:solidFill>
                            <a:schemeClr val="tx1"/>
                          </a:solidFill>
                          <a:latin typeface="Corbel" panose="020B0503020204020204" pitchFamily="34" charset="0"/>
                        </a:defRPr>
                      </a:lvl9p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dirty="0" smtClean="0">
                          <a:ln>
                            <a:noFill/>
                          </a:ln>
                          <a:solidFill>
                            <a:schemeClr val="tx1"/>
                          </a:solidFill>
                          <a:effectLst/>
                          <a:latin typeface="Bookman Old Style" panose="02050604050505020204" pitchFamily="18" charset="0"/>
                        </a:rPr>
                        <a:t>Cognitive Skills</a:t>
                      </a:r>
                    </a:p>
                    <a:p>
                      <a:pPr marL="0" marR="0" lvl="0" indent="0" algn="ctr" defTabSz="457200" rtl="0" eaLnBrk="1" fontAlgn="base" latinLnBrk="0" hangingPunct="1">
                        <a:lnSpc>
                          <a:spcPct val="100000"/>
                        </a:lnSpc>
                        <a:spcBef>
                          <a:spcPct val="0"/>
                        </a:spcBef>
                        <a:spcAft>
                          <a:spcPct val="0"/>
                        </a:spcAft>
                        <a:buClrTx/>
                        <a:buSzTx/>
                        <a:buFontTx/>
                        <a:buNone/>
                        <a:tabLst/>
                      </a:pPr>
                      <a:endParaRPr kumimoji="0" lang="en-US" sz="2800" b="1" i="0" u="none" strike="noStrike" cap="none" normalizeH="0" baseline="0" dirty="0" smtClean="0">
                        <a:ln>
                          <a:noFill/>
                        </a:ln>
                        <a:solidFill>
                          <a:srgbClr val="FFFFFF"/>
                        </a:solidFill>
                        <a:effectLst/>
                        <a:latin typeface="Bookman Old Style" panose="02050604050505020204" pitchFamily="18" charset="0"/>
                      </a:endParaRPr>
                    </a:p>
                    <a:p>
                      <a:pPr marL="0" marR="0" lvl="0" indent="0" algn="ctr" defTabSz="457200" rtl="0" eaLnBrk="1" fontAlgn="base" latinLnBrk="0" hangingPunct="1">
                        <a:lnSpc>
                          <a:spcPct val="100000"/>
                        </a:lnSpc>
                        <a:spcBef>
                          <a:spcPct val="0"/>
                        </a:spcBef>
                        <a:spcAft>
                          <a:spcPct val="0"/>
                        </a:spcAft>
                        <a:buClrTx/>
                        <a:buSzTx/>
                        <a:buFontTx/>
                        <a:buNone/>
                        <a:tabLst/>
                      </a:pPr>
                      <a:r>
                        <a:rPr kumimoji="0" lang="en-US" sz="2200" b="1" i="0" u="none" strike="noStrike" cap="none" normalizeH="0" baseline="0" dirty="0" smtClean="0">
                          <a:ln>
                            <a:noFill/>
                          </a:ln>
                          <a:solidFill>
                            <a:srgbClr val="FFFFFF"/>
                          </a:solidFill>
                          <a:effectLst/>
                          <a:latin typeface="Bookman Old Style" panose="02050604050505020204" pitchFamily="18" charset="0"/>
                        </a:rPr>
                        <a:t>Understanding</a:t>
                      </a:r>
                    </a:p>
                    <a:p>
                      <a:pPr marL="0" marR="0" lvl="0" indent="0" algn="ctr" defTabSz="457200" rtl="0" eaLnBrk="1" fontAlgn="base" latinLnBrk="0" hangingPunct="1">
                        <a:lnSpc>
                          <a:spcPct val="100000"/>
                        </a:lnSpc>
                        <a:spcBef>
                          <a:spcPct val="0"/>
                        </a:spcBef>
                        <a:spcAft>
                          <a:spcPct val="0"/>
                        </a:spcAft>
                        <a:buClrTx/>
                        <a:buSzTx/>
                        <a:buFontTx/>
                        <a:buNone/>
                        <a:tabLst/>
                      </a:pPr>
                      <a:r>
                        <a:rPr kumimoji="0" lang="en-US" sz="2200" b="1" i="0" u="none" strike="noStrike" cap="none" normalizeH="0" baseline="0" dirty="0" smtClean="0">
                          <a:ln>
                            <a:noFill/>
                          </a:ln>
                          <a:solidFill>
                            <a:srgbClr val="FFFFFF"/>
                          </a:solidFill>
                          <a:effectLst/>
                          <a:latin typeface="Bookman Old Style" panose="02050604050505020204" pitchFamily="18" charset="0"/>
                        </a:rPr>
                        <a:t>Focused thinking</a:t>
                      </a:r>
                    </a:p>
                    <a:p>
                      <a:pPr marL="0" marR="0" lvl="0" indent="0" algn="ctr" defTabSz="457200" rtl="0" eaLnBrk="1" fontAlgn="base" latinLnBrk="0" hangingPunct="1">
                        <a:lnSpc>
                          <a:spcPct val="100000"/>
                        </a:lnSpc>
                        <a:spcBef>
                          <a:spcPct val="0"/>
                        </a:spcBef>
                        <a:spcAft>
                          <a:spcPct val="0"/>
                        </a:spcAft>
                        <a:buClrTx/>
                        <a:buSzTx/>
                        <a:buFontTx/>
                        <a:buNone/>
                        <a:tabLst/>
                      </a:pPr>
                      <a:r>
                        <a:rPr kumimoji="0" lang="en-US" sz="2200" b="1" i="0" u="none" strike="noStrike" cap="none" normalizeH="0" baseline="0" dirty="0" smtClean="0">
                          <a:ln>
                            <a:noFill/>
                          </a:ln>
                          <a:solidFill>
                            <a:srgbClr val="FFFFFF"/>
                          </a:solidFill>
                          <a:effectLst/>
                          <a:latin typeface="Bookman Old Style" panose="02050604050505020204" pitchFamily="18" charset="0"/>
                        </a:rPr>
                        <a:t>Analytical Thinking</a:t>
                      </a:r>
                    </a:p>
                    <a:p>
                      <a:pPr marL="0" marR="0" lvl="0" indent="0" algn="ctr" defTabSz="457200" rtl="0" eaLnBrk="1" fontAlgn="base" latinLnBrk="0" hangingPunct="1">
                        <a:lnSpc>
                          <a:spcPct val="100000"/>
                        </a:lnSpc>
                        <a:spcBef>
                          <a:spcPct val="0"/>
                        </a:spcBef>
                        <a:spcAft>
                          <a:spcPct val="0"/>
                        </a:spcAft>
                        <a:buClrTx/>
                        <a:buSzTx/>
                        <a:buFontTx/>
                        <a:buNone/>
                        <a:tabLst/>
                      </a:pPr>
                      <a:r>
                        <a:rPr kumimoji="0" lang="en-US" sz="2200" b="1" i="0" u="none" strike="noStrike" cap="none" normalizeH="0" baseline="0" dirty="0" smtClean="0">
                          <a:ln>
                            <a:noFill/>
                          </a:ln>
                          <a:solidFill>
                            <a:srgbClr val="FFFFFF"/>
                          </a:solidFill>
                          <a:effectLst/>
                          <a:latin typeface="Bookman Old Style" panose="02050604050505020204" pitchFamily="18" charset="0"/>
                        </a:rPr>
                        <a:t>Divergent thinking</a:t>
                      </a:r>
                    </a:p>
                    <a:p>
                      <a:pPr marL="0" marR="0" lvl="0" indent="0" algn="ctr" defTabSz="457200" rtl="0" eaLnBrk="1" fontAlgn="base" latinLnBrk="0" hangingPunct="1">
                        <a:lnSpc>
                          <a:spcPct val="100000"/>
                        </a:lnSpc>
                        <a:spcBef>
                          <a:spcPct val="0"/>
                        </a:spcBef>
                        <a:spcAft>
                          <a:spcPct val="0"/>
                        </a:spcAft>
                        <a:buClrTx/>
                        <a:buSzTx/>
                        <a:buFontTx/>
                        <a:buNone/>
                        <a:tabLst/>
                      </a:pPr>
                      <a:r>
                        <a:rPr kumimoji="0" lang="en-US" sz="2200" b="1" i="0" u="none" strike="noStrike" cap="none" normalizeH="0" baseline="0" dirty="0" smtClean="0">
                          <a:ln>
                            <a:noFill/>
                          </a:ln>
                          <a:solidFill>
                            <a:srgbClr val="FFFFFF"/>
                          </a:solidFill>
                          <a:effectLst/>
                          <a:latin typeface="Bookman Old Style" panose="02050604050505020204" pitchFamily="18" charset="0"/>
                        </a:rPr>
                        <a:t>Application</a:t>
                      </a:r>
                    </a:p>
                    <a:p>
                      <a:pPr marL="0" marR="0" lvl="0" indent="0" algn="ctr" defTabSz="457200" rtl="0" eaLnBrk="1" fontAlgn="base" latinLnBrk="0" hangingPunct="1">
                        <a:lnSpc>
                          <a:spcPct val="100000"/>
                        </a:lnSpc>
                        <a:spcBef>
                          <a:spcPct val="0"/>
                        </a:spcBef>
                        <a:spcAft>
                          <a:spcPct val="0"/>
                        </a:spcAft>
                        <a:buClrTx/>
                        <a:buSzTx/>
                        <a:buFontTx/>
                        <a:buNone/>
                        <a:tabLst/>
                      </a:pPr>
                      <a:endParaRPr kumimoji="0" lang="en-US" sz="2800" b="1" i="0" u="none" strike="noStrike" cap="none" normalizeH="0" baseline="0" dirty="0" smtClean="0">
                        <a:ln>
                          <a:noFill/>
                        </a:ln>
                        <a:solidFill>
                          <a:srgbClr val="FFFFFF"/>
                        </a:solidFill>
                        <a:effectLst/>
                        <a:latin typeface="Bookman Old Style" panose="02050604050505020204" pitchFamily="18" charset="0"/>
                      </a:endParaRPr>
                    </a:p>
                    <a:p>
                      <a:pPr marL="0" marR="0" lvl="0" indent="0" algn="ctr" defTabSz="457200" rtl="0" eaLnBrk="1" fontAlgn="base" latinLnBrk="0" hangingPunct="1">
                        <a:lnSpc>
                          <a:spcPct val="100000"/>
                        </a:lnSpc>
                        <a:spcBef>
                          <a:spcPct val="0"/>
                        </a:spcBef>
                        <a:spcAft>
                          <a:spcPct val="0"/>
                        </a:spcAft>
                        <a:buClrTx/>
                        <a:buSzTx/>
                        <a:buFontTx/>
                        <a:buNone/>
                        <a:tabLst/>
                      </a:pPr>
                      <a:endParaRPr kumimoji="0" lang="en-US" sz="2800" b="1" i="0" u="none" strike="noStrike" cap="none" normalizeH="0" baseline="0" dirty="0" smtClean="0">
                        <a:ln>
                          <a:noFill/>
                        </a:ln>
                        <a:solidFill>
                          <a:srgbClr val="FFFFFF"/>
                        </a:solidFill>
                        <a:effectLst/>
                        <a:latin typeface="Bookman Old Style" panose="02050604050505020204" pitchFamily="18" charset="0"/>
                      </a:endParaRPr>
                    </a:p>
                  </a:txBody>
                  <a:tcPr marL="68584" marR="68584" marT="34290" marB="3429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00C057"/>
                    </a:solidFill>
                  </a:tcPr>
                </a:tc>
                <a:tc>
                  <a:txBody>
                    <a:bodyPr/>
                    <a:lstStyle>
                      <a:lvl1pPr>
                        <a:spcBef>
                          <a:spcPct val="20000"/>
                        </a:spcBef>
                        <a:spcAft>
                          <a:spcPts val="600"/>
                        </a:spcAft>
                        <a:buClr>
                          <a:srgbClr val="8D1515"/>
                        </a:buClr>
                        <a:buSzPct val="145000"/>
                        <a:buFont typeface="Arial" panose="020B0604020202020204" pitchFamily="34" charset="0"/>
                        <a:defRPr sz="2000">
                          <a:solidFill>
                            <a:schemeClr val="tx1"/>
                          </a:solidFill>
                          <a:latin typeface="Corbel" panose="020B0503020204020204" pitchFamily="34" charset="0"/>
                        </a:defRPr>
                      </a:lvl1pPr>
                      <a:lvl2pPr marL="742950" indent="-285750">
                        <a:spcBef>
                          <a:spcPct val="20000"/>
                        </a:spcBef>
                        <a:spcAft>
                          <a:spcPts val="600"/>
                        </a:spcAft>
                        <a:buClr>
                          <a:srgbClr val="8D1515"/>
                        </a:buClr>
                        <a:buSzPct val="145000"/>
                        <a:buFont typeface="Arial" panose="020B0604020202020204" pitchFamily="34" charset="0"/>
                        <a:defRPr>
                          <a:solidFill>
                            <a:schemeClr val="tx1"/>
                          </a:solidFill>
                          <a:latin typeface="Corbel" panose="020B0503020204020204" pitchFamily="34" charset="0"/>
                        </a:defRPr>
                      </a:lvl2pPr>
                      <a:lvl3pPr marL="1143000" indent="-228600">
                        <a:spcBef>
                          <a:spcPct val="20000"/>
                        </a:spcBef>
                        <a:spcAft>
                          <a:spcPts val="600"/>
                        </a:spcAft>
                        <a:buClr>
                          <a:srgbClr val="8D1515"/>
                        </a:buClr>
                        <a:buSzPct val="145000"/>
                        <a:buFont typeface="Arial" panose="020B0604020202020204" pitchFamily="34" charset="0"/>
                        <a:defRPr sz="1600">
                          <a:solidFill>
                            <a:schemeClr val="tx1"/>
                          </a:solidFill>
                          <a:latin typeface="Corbel" panose="020B0503020204020204" pitchFamily="34" charset="0"/>
                        </a:defRPr>
                      </a:lvl3pPr>
                      <a:lvl4pPr marL="1600200" indent="-228600">
                        <a:spcBef>
                          <a:spcPct val="20000"/>
                        </a:spcBef>
                        <a:spcAft>
                          <a:spcPts val="600"/>
                        </a:spcAft>
                        <a:buClr>
                          <a:srgbClr val="8D1515"/>
                        </a:buClr>
                        <a:buSzPct val="145000"/>
                        <a:buFont typeface="Arial" panose="020B0604020202020204" pitchFamily="34" charset="0"/>
                        <a:defRPr sz="1400">
                          <a:solidFill>
                            <a:schemeClr val="tx1"/>
                          </a:solidFill>
                          <a:latin typeface="Corbel" panose="020B0503020204020204" pitchFamily="34" charset="0"/>
                        </a:defRPr>
                      </a:lvl4pPr>
                      <a:lvl5pPr marL="2057400" indent="-228600">
                        <a:spcBef>
                          <a:spcPct val="20000"/>
                        </a:spcBef>
                        <a:spcAft>
                          <a:spcPts val="600"/>
                        </a:spcAft>
                        <a:buClr>
                          <a:srgbClr val="8D1515"/>
                        </a:buClr>
                        <a:buSzPct val="145000"/>
                        <a:buFont typeface="Arial" panose="020B0604020202020204" pitchFamily="34" charset="0"/>
                        <a:defRPr sz="1200">
                          <a:solidFill>
                            <a:schemeClr val="tx1"/>
                          </a:solidFill>
                          <a:latin typeface="Corbel" panose="020B0503020204020204" pitchFamily="34" charset="0"/>
                        </a:defRPr>
                      </a:lvl5pPr>
                      <a:lvl6pPr marL="2514600" indent="-228600" defTabSz="457200" eaLnBrk="0" fontAlgn="base" hangingPunct="0">
                        <a:spcBef>
                          <a:spcPct val="20000"/>
                        </a:spcBef>
                        <a:spcAft>
                          <a:spcPts val="600"/>
                        </a:spcAft>
                        <a:buClr>
                          <a:srgbClr val="8D1515"/>
                        </a:buClr>
                        <a:buSzPct val="145000"/>
                        <a:buFont typeface="Arial" panose="020B0604020202020204" pitchFamily="34" charset="0"/>
                        <a:defRPr sz="1200">
                          <a:solidFill>
                            <a:schemeClr val="tx1"/>
                          </a:solidFill>
                          <a:latin typeface="Corbel" panose="020B0503020204020204" pitchFamily="34" charset="0"/>
                        </a:defRPr>
                      </a:lvl6pPr>
                      <a:lvl7pPr marL="2971800" indent="-228600" defTabSz="457200" eaLnBrk="0" fontAlgn="base" hangingPunct="0">
                        <a:spcBef>
                          <a:spcPct val="20000"/>
                        </a:spcBef>
                        <a:spcAft>
                          <a:spcPts val="600"/>
                        </a:spcAft>
                        <a:buClr>
                          <a:srgbClr val="8D1515"/>
                        </a:buClr>
                        <a:buSzPct val="145000"/>
                        <a:buFont typeface="Arial" panose="020B0604020202020204" pitchFamily="34" charset="0"/>
                        <a:defRPr sz="1200">
                          <a:solidFill>
                            <a:schemeClr val="tx1"/>
                          </a:solidFill>
                          <a:latin typeface="Corbel" panose="020B0503020204020204" pitchFamily="34" charset="0"/>
                        </a:defRPr>
                      </a:lvl7pPr>
                      <a:lvl8pPr marL="3429000" indent="-228600" defTabSz="457200" eaLnBrk="0" fontAlgn="base" hangingPunct="0">
                        <a:spcBef>
                          <a:spcPct val="20000"/>
                        </a:spcBef>
                        <a:spcAft>
                          <a:spcPts val="600"/>
                        </a:spcAft>
                        <a:buClr>
                          <a:srgbClr val="8D1515"/>
                        </a:buClr>
                        <a:buSzPct val="145000"/>
                        <a:buFont typeface="Arial" panose="020B0604020202020204" pitchFamily="34" charset="0"/>
                        <a:defRPr sz="1200">
                          <a:solidFill>
                            <a:schemeClr val="tx1"/>
                          </a:solidFill>
                          <a:latin typeface="Corbel" panose="020B0503020204020204" pitchFamily="34" charset="0"/>
                        </a:defRPr>
                      </a:lvl8pPr>
                      <a:lvl9pPr marL="3886200" indent="-228600" defTabSz="457200" eaLnBrk="0" fontAlgn="base" hangingPunct="0">
                        <a:spcBef>
                          <a:spcPct val="20000"/>
                        </a:spcBef>
                        <a:spcAft>
                          <a:spcPts val="600"/>
                        </a:spcAft>
                        <a:buClr>
                          <a:srgbClr val="8D1515"/>
                        </a:buClr>
                        <a:buSzPct val="145000"/>
                        <a:buFont typeface="Arial" panose="020B0604020202020204" pitchFamily="34" charset="0"/>
                        <a:defRPr sz="1200">
                          <a:solidFill>
                            <a:schemeClr val="tx1"/>
                          </a:solidFill>
                          <a:latin typeface="Corbel" panose="020B0503020204020204" pitchFamily="34" charset="0"/>
                        </a:defRPr>
                      </a:lvl9pPr>
                    </a:lstStyle>
                    <a:p>
                      <a:pPr marL="0" marR="0" lvl="0" indent="0" algn="ctr" defTabSz="4572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Bookman Old Style" panose="02050604050505020204" pitchFamily="18" charset="0"/>
                      </a:endParaRPr>
                    </a:p>
                    <a:p>
                      <a:pPr marL="0" marR="0" lvl="0" indent="0" algn="ctr" defTabSz="4572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dirty="0" smtClean="0">
                          <a:ln>
                            <a:noFill/>
                          </a:ln>
                          <a:solidFill>
                            <a:schemeClr val="tx1"/>
                          </a:solidFill>
                          <a:effectLst/>
                          <a:latin typeface="Bookman Old Style" panose="02050604050505020204" pitchFamily="18" charset="0"/>
                        </a:rPr>
                        <a:t>Application</a:t>
                      </a:r>
                    </a:p>
                    <a:p>
                      <a:pPr marL="0" marR="0" lvl="0" indent="0" algn="ctr" defTabSz="457200" rtl="0" eaLnBrk="1" fontAlgn="base" latinLnBrk="0" hangingPunct="1">
                        <a:lnSpc>
                          <a:spcPct val="100000"/>
                        </a:lnSpc>
                        <a:spcBef>
                          <a:spcPct val="0"/>
                        </a:spcBef>
                        <a:spcAft>
                          <a:spcPct val="0"/>
                        </a:spcAft>
                        <a:buClrTx/>
                        <a:buSzTx/>
                        <a:buFontTx/>
                        <a:buNone/>
                        <a:tabLst/>
                      </a:pPr>
                      <a:endParaRPr kumimoji="0" lang="en-US" sz="1200" b="1" i="0" u="none" strike="noStrike" cap="none" normalizeH="0" baseline="0" dirty="0" smtClean="0">
                        <a:ln>
                          <a:noFill/>
                        </a:ln>
                        <a:solidFill>
                          <a:srgbClr val="FFFFFF"/>
                        </a:solidFill>
                        <a:effectLst/>
                        <a:latin typeface="Bookman Old Style" panose="02050604050505020204" pitchFamily="18" charset="0"/>
                      </a:endParaRPr>
                    </a:p>
                    <a:p>
                      <a:pPr marL="0" marR="0" lvl="0" indent="0" algn="ctr" defTabSz="457200" rtl="0" eaLnBrk="1" fontAlgn="base" latinLnBrk="0" hangingPunct="1">
                        <a:lnSpc>
                          <a:spcPct val="100000"/>
                        </a:lnSpc>
                        <a:spcBef>
                          <a:spcPct val="0"/>
                        </a:spcBef>
                        <a:spcAft>
                          <a:spcPct val="0"/>
                        </a:spcAft>
                        <a:buClrTx/>
                        <a:buSzTx/>
                        <a:buFontTx/>
                        <a:buNone/>
                        <a:tabLst/>
                      </a:pPr>
                      <a:endParaRPr kumimoji="0" lang="en-US" sz="2800" b="1" i="0" u="none" strike="noStrike" cap="none" normalizeH="0" baseline="0" dirty="0" smtClean="0">
                        <a:ln>
                          <a:noFill/>
                        </a:ln>
                        <a:solidFill>
                          <a:srgbClr val="FFFFFF"/>
                        </a:solidFill>
                        <a:effectLst/>
                        <a:latin typeface="Bookman Old Style" panose="02050604050505020204" pitchFamily="18" charset="0"/>
                      </a:endParaRPr>
                    </a:p>
                    <a:p>
                      <a:pPr marL="0" marR="0" lvl="0" indent="0" algn="ctr" defTabSz="457200" rtl="0" eaLnBrk="1" fontAlgn="base" latinLnBrk="0" hangingPunct="1">
                        <a:lnSpc>
                          <a:spcPct val="100000"/>
                        </a:lnSpc>
                        <a:spcBef>
                          <a:spcPct val="0"/>
                        </a:spcBef>
                        <a:spcAft>
                          <a:spcPct val="0"/>
                        </a:spcAft>
                        <a:buClrTx/>
                        <a:buSzTx/>
                        <a:buFontTx/>
                        <a:buNone/>
                        <a:tabLst/>
                      </a:pPr>
                      <a:r>
                        <a:rPr kumimoji="0" lang="en-US" sz="2200" b="1" i="0" u="none" strike="noStrike" cap="none" normalizeH="0" baseline="0" dirty="0" smtClean="0">
                          <a:ln>
                            <a:noFill/>
                          </a:ln>
                          <a:solidFill>
                            <a:srgbClr val="FFFFFF"/>
                          </a:solidFill>
                          <a:effectLst/>
                          <a:latin typeface="Bookman Old Style" panose="02050604050505020204" pitchFamily="18" charset="0"/>
                        </a:rPr>
                        <a:t>The courses having L and T components</a:t>
                      </a:r>
                    </a:p>
                  </a:txBody>
                  <a:tcPr marL="68584" marR="68584" marT="34290" marB="3429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00C057"/>
                    </a:solidFill>
                  </a:tcPr>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21107704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itle 1"/>
          <p:cNvSpPr>
            <a:spLocks noGrp="1"/>
          </p:cNvSpPr>
          <p:nvPr>
            <p:ph type="title"/>
          </p:nvPr>
        </p:nvSpPr>
        <p:spPr/>
        <p:txBody>
          <a:bodyPr/>
          <a:lstStyle/>
          <a:p>
            <a:pPr eaLnBrk="1" hangingPunct="1"/>
            <a:r>
              <a:rPr lang="en-GB" altLang="en-US" sz="3600" b="1" smtClean="0">
                <a:latin typeface="Book Antiqua" panose="02040602050305030304" pitchFamily="18" charset="0"/>
              </a:rPr>
              <a:t>STOP LIGHT METHOD</a:t>
            </a:r>
          </a:p>
        </p:txBody>
      </p:sp>
      <p:sp>
        <p:nvSpPr>
          <p:cNvPr id="40963" name="Content Placeholder 2"/>
          <p:cNvSpPr>
            <a:spLocks noGrp="1"/>
          </p:cNvSpPr>
          <p:nvPr>
            <p:ph idx="1"/>
          </p:nvPr>
        </p:nvSpPr>
        <p:spPr>
          <a:xfrm>
            <a:off x="636588" y="1403350"/>
            <a:ext cx="7515225" cy="644525"/>
          </a:xfrm>
        </p:spPr>
        <p:txBody>
          <a:bodyPr/>
          <a:lstStyle/>
          <a:p>
            <a:pPr marL="0" indent="0" eaLnBrk="1" hangingPunct="1">
              <a:buFont typeface="Arial" panose="020B0604020202020204" pitchFamily="34" charset="0"/>
              <a:buNone/>
              <a:defRPr/>
            </a:pPr>
            <a:r>
              <a:rPr lang="en-GB" altLang="en-US" sz="2700" b="1" dirty="0" smtClean="0">
                <a:latin typeface="Book Antiqua" panose="02040602050305030304" pitchFamily="18" charset="0"/>
              </a:rPr>
              <a:t>STICKY NOTES</a:t>
            </a:r>
          </a:p>
          <a:p>
            <a:pPr eaLnBrk="1" hangingPunct="1">
              <a:defRPr/>
            </a:pPr>
            <a:endParaRPr lang="en-GB" altLang="en-US" sz="2700" dirty="0" smtClean="0">
              <a:latin typeface="Book Antiqua" panose="02040602050305030304" pitchFamily="18" charset="0"/>
            </a:endParaRPr>
          </a:p>
        </p:txBody>
      </p:sp>
      <p:sp>
        <p:nvSpPr>
          <p:cNvPr id="2" name="Horizontal Scroll 1"/>
          <p:cNvSpPr/>
          <p:nvPr/>
        </p:nvSpPr>
        <p:spPr>
          <a:xfrm>
            <a:off x="708025" y="2201863"/>
            <a:ext cx="3657600" cy="1997075"/>
          </a:xfrm>
          <a:prstGeom prst="horizontalScroll">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altLang="en-US" sz="2200" b="1" dirty="0">
                <a:latin typeface="Book Antiqua" panose="02040602050305030304" pitchFamily="18" charset="0"/>
              </a:rPr>
              <a:t>Green</a:t>
            </a:r>
          </a:p>
          <a:p>
            <a:pPr algn="ctr">
              <a:defRPr/>
            </a:pPr>
            <a:r>
              <a:rPr lang="en-GB" altLang="en-US" sz="2200" b="1" dirty="0">
                <a:latin typeface="Book Antiqua" panose="02040602050305030304" pitchFamily="18" charset="0"/>
              </a:rPr>
              <a:t>What they have learnt</a:t>
            </a:r>
          </a:p>
        </p:txBody>
      </p:sp>
      <p:sp>
        <p:nvSpPr>
          <p:cNvPr id="5" name="Horizontal Scroll 4"/>
          <p:cNvSpPr/>
          <p:nvPr/>
        </p:nvSpPr>
        <p:spPr>
          <a:xfrm>
            <a:off x="5189538" y="2111375"/>
            <a:ext cx="3606800" cy="1997075"/>
          </a:xfrm>
          <a:prstGeom prst="horizontalScroll">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en-GB" altLang="en-US" sz="2200" b="1" dirty="0">
                <a:solidFill>
                  <a:schemeClr val="tx1"/>
                </a:solidFill>
                <a:latin typeface="Book Antiqua" panose="02040602050305030304" pitchFamily="18" charset="0"/>
              </a:rPr>
              <a:t>Yellow</a:t>
            </a:r>
          </a:p>
          <a:p>
            <a:pPr algn="just" eaLnBrk="1" hangingPunct="1">
              <a:defRPr/>
            </a:pPr>
            <a:r>
              <a:rPr lang="en-GB" altLang="en-US" sz="2200" b="1" dirty="0">
                <a:solidFill>
                  <a:schemeClr val="tx1"/>
                </a:solidFill>
                <a:latin typeface="Book Antiqua" panose="02040602050305030304" pitchFamily="18" charset="0"/>
              </a:rPr>
              <a:t>Any idea or question, they want to give</a:t>
            </a:r>
          </a:p>
        </p:txBody>
      </p:sp>
      <p:sp>
        <p:nvSpPr>
          <p:cNvPr id="6" name="Horizontal Scroll 5"/>
          <p:cNvSpPr/>
          <p:nvPr/>
        </p:nvSpPr>
        <p:spPr>
          <a:xfrm>
            <a:off x="1800225" y="4456113"/>
            <a:ext cx="5759450" cy="1995487"/>
          </a:xfrm>
          <a:prstGeom prst="horizontalScroll">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en-GB" altLang="en-US" sz="2200" b="1" dirty="0">
                <a:latin typeface="Book Antiqua" panose="02040602050305030304" pitchFamily="18" charset="0"/>
              </a:rPr>
              <a:t>Red</a:t>
            </a:r>
          </a:p>
          <a:p>
            <a:pPr algn="ctr" eaLnBrk="1" hangingPunct="1">
              <a:defRPr/>
            </a:pPr>
            <a:r>
              <a:rPr lang="en-GB" altLang="en-US" sz="2200" b="1" dirty="0">
                <a:latin typeface="Book Antiqua" panose="02040602050305030304" pitchFamily="18" charset="0"/>
              </a:rPr>
              <a:t>My Learning stopped because..…</a:t>
            </a:r>
          </a:p>
        </p:txBody>
      </p:sp>
    </p:spTree>
    <p:extLst>
      <p:ext uri="{BB962C8B-B14F-4D97-AF65-F5344CB8AC3E}">
        <p14:creationId xmlns:p14="http://schemas.microsoft.com/office/powerpoint/2010/main" val="64538825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Users\Dr. Mihir Kumar\Desktop\Grading\assessment_100915_03_daa_hr2400x1600.jpg"/>
          <p:cNvPicPr>
            <a:picLocks noChangeAspect="1" noChangeArrowheads="1"/>
          </p:cNvPicPr>
          <p:nvPr/>
        </p:nvPicPr>
        <p:blipFill>
          <a:blip r:embed="rId2" cstate="print"/>
          <a:srcRect r="10370"/>
          <a:stretch>
            <a:fillRect/>
          </a:stretch>
        </p:blipFill>
        <p:spPr bwMode="auto">
          <a:xfrm>
            <a:off x="0" y="0"/>
            <a:ext cx="9144000" cy="6858000"/>
          </a:xfrm>
          <a:prstGeom prst="rect">
            <a:avLst/>
          </a:prstGeom>
          <a:noFill/>
        </p:spPr>
      </p:pic>
      <p:sp>
        <p:nvSpPr>
          <p:cNvPr id="2" name="Title 1"/>
          <p:cNvSpPr>
            <a:spLocks noGrp="1"/>
          </p:cNvSpPr>
          <p:nvPr>
            <p:ph type="title"/>
          </p:nvPr>
        </p:nvSpPr>
        <p:spPr/>
        <p:txBody>
          <a:bodyPr>
            <a:normAutofit/>
          </a:bodyPr>
          <a:lstStyle/>
          <a:p>
            <a:pPr algn="ctr"/>
            <a:r>
              <a:rPr lang="en-US" b="1" dirty="0" smtClean="0">
                <a:solidFill>
                  <a:schemeClr val="bg1"/>
                </a:solidFill>
              </a:rPr>
              <a:t>Evaluation reforms in view of </a:t>
            </a:r>
            <a:br>
              <a:rPr lang="en-US" b="1" dirty="0" smtClean="0">
                <a:solidFill>
                  <a:schemeClr val="bg1"/>
                </a:solidFill>
              </a:rPr>
            </a:br>
            <a:r>
              <a:rPr lang="en-US" b="1" dirty="0" smtClean="0">
                <a:solidFill>
                  <a:schemeClr val="bg1"/>
                </a:solidFill>
              </a:rPr>
              <a:t>high-tech academic inputs</a:t>
            </a:r>
            <a:endParaRPr lang="en-US" b="1" dirty="0">
              <a:solidFill>
                <a:schemeClr val="bg1"/>
              </a:solidFill>
            </a:endParaRPr>
          </a:p>
        </p:txBody>
      </p:sp>
      <p:sp>
        <p:nvSpPr>
          <p:cNvPr id="5" name="Rounded Rectangle 4"/>
          <p:cNvSpPr/>
          <p:nvPr/>
        </p:nvSpPr>
        <p:spPr>
          <a:xfrm>
            <a:off x="1314450" y="5509260"/>
            <a:ext cx="7398476" cy="1257300"/>
          </a:xfrm>
          <a:prstGeom prst="roundRect">
            <a:avLst/>
          </a:prstGeom>
          <a:solidFill>
            <a:srgbClr val="CC9900">
              <a:alpha val="32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buFont typeface="Arial" pitchFamily="34" charset="0"/>
              <a:buChar char="•"/>
            </a:pPr>
            <a:r>
              <a:rPr lang="en-US" sz="2000" b="1" dirty="0">
                <a:solidFill>
                  <a:schemeClr val="tx1"/>
                </a:solidFill>
              </a:rPr>
              <a:t>  Evaluate their own learning</a:t>
            </a:r>
          </a:p>
          <a:p>
            <a:pPr>
              <a:buFont typeface="Arial" pitchFamily="34" charset="0"/>
              <a:buChar char="•"/>
            </a:pPr>
            <a:r>
              <a:rPr lang="en-US" sz="2000" b="1" dirty="0">
                <a:solidFill>
                  <a:schemeClr val="tx1"/>
                </a:solidFill>
              </a:rPr>
              <a:t>  To give information how to improve</a:t>
            </a:r>
          </a:p>
          <a:p>
            <a:pPr>
              <a:buFont typeface="Arial" pitchFamily="34" charset="0"/>
              <a:buChar char="•"/>
            </a:pPr>
            <a:r>
              <a:rPr lang="en-US" sz="2000" b="1" dirty="0">
                <a:solidFill>
                  <a:schemeClr val="tx1"/>
                </a:solidFill>
              </a:rPr>
              <a:t>  Multiple opportunities to achieve high grades</a:t>
            </a:r>
          </a:p>
          <a:p>
            <a:pPr>
              <a:buFont typeface="Arial" pitchFamily="34" charset="0"/>
              <a:buChar char="•"/>
            </a:pPr>
            <a:r>
              <a:rPr lang="en-US" sz="2000" b="1" dirty="0">
                <a:solidFill>
                  <a:schemeClr val="tx1"/>
                </a:solidFill>
              </a:rPr>
              <a:t>  Help them to keep their own records for personal improvement</a:t>
            </a:r>
          </a:p>
        </p:txBody>
      </p:sp>
    </p:spTree>
    <p:extLst>
      <p:ext uri="{BB962C8B-B14F-4D97-AF65-F5344CB8AC3E}">
        <p14:creationId xmlns:p14="http://schemas.microsoft.com/office/powerpoint/2010/main" val="425436065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010" name="Picture 1"/>
          <p:cNvPicPr>
            <a:picLocks noChangeAspect="1"/>
          </p:cNvPicPr>
          <p:nvPr/>
        </p:nvPicPr>
        <p:blipFill>
          <a:blip r:embed="rId2">
            <a:extLst>
              <a:ext uri="{28A0092B-C50C-407E-A947-70E740481C1C}">
                <a14:useLocalDpi xmlns:a14="http://schemas.microsoft.com/office/drawing/2010/main" val="0"/>
              </a:ext>
            </a:extLst>
          </a:blip>
          <a:srcRect l="10857"/>
          <a:stretch>
            <a:fillRect/>
          </a:stretch>
        </p:blipFill>
        <p:spPr bwMode="auto">
          <a:xfrm>
            <a:off x="0" y="0"/>
            <a:ext cx="9202598"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675" name="Content Placeholder 2"/>
          <p:cNvSpPr>
            <a:spLocks noGrp="1"/>
          </p:cNvSpPr>
          <p:nvPr>
            <p:ph idx="1"/>
          </p:nvPr>
        </p:nvSpPr>
        <p:spPr>
          <a:xfrm>
            <a:off x="1586291" y="76171"/>
            <a:ext cx="5636419" cy="2235994"/>
          </a:xfrm>
        </p:spPr>
        <p:txBody>
          <a:bodyPr rtlCol="0" anchor="ctr">
            <a:normAutofit/>
          </a:bodyPr>
          <a:lstStyle/>
          <a:p>
            <a:pPr marL="0" indent="0" algn="ctr">
              <a:buNone/>
              <a:defRPr/>
            </a:pPr>
            <a:r>
              <a:rPr lang="en-GB" altLang="en-US" sz="3713" b="1" dirty="0">
                <a:solidFill>
                  <a:srgbClr val="FDFDFD"/>
                </a:solidFill>
                <a:effectLst>
                  <a:outerShdw blurRad="38100" dist="38100" dir="2700000" algn="tl">
                    <a:srgbClr val="000000">
                      <a:alpha val="43137"/>
                    </a:srgbClr>
                  </a:outerShdw>
                </a:effectLst>
                <a:latin typeface="Book Antiqua" panose="02040602050305030304" pitchFamily="18" charset="0"/>
              </a:rPr>
              <a:t>BE BETTER TEACHER WITH </a:t>
            </a:r>
          </a:p>
          <a:p>
            <a:pPr marL="0" indent="0" algn="ctr">
              <a:buNone/>
              <a:defRPr/>
            </a:pPr>
            <a:r>
              <a:rPr lang="en-GB" altLang="en-US" sz="3713" b="1" dirty="0">
                <a:solidFill>
                  <a:srgbClr val="FDFDFD"/>
                </a:solidFill>
                <a:effectLst>
                  <a:outerShdw blurRad="38100" dist="38100" dir="2700000" algn="tl">
                    <a:srgbClr val="000000">
                      <a:alpha val="43137"/>
                    </a:srgbClr>
                  </a:outerShdw>
                </a:effectLst>
                <a:latin typeface="Book Antiqua" panose="02040602050305030304" pitchFamily="18" charset="0"/>
              </a:rPr>
              <a:t>SMART FEEDBACK</a:t>
            </a:r>
          </a:p>
        </p:txBody>
      </p:sp>
    </p:spTree>
    <p:extLst>
      <p:ext uri="{BB962C8B-B14F-4D97-AF65-F5344CB8AC3E}">
        <p14:creationId xmlns:p14="http://schemas.microsoft.com/office/powerpoint/2010/main" val="53169270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5122" name="Content Placeholder 2"/>
          <p:cNvSpPr>
            <a:spLocks noGrp="1"/>
          </p:cNvSpPr>
          <p:nvPr>
            <p:ph idx="1"/>
          </p:nvPr>
        </p:nvSpPr>
        <p:spPr>
          <a:xfrm>
            <a:off x="1571625" y="455526"/>
            <a:ext cx="7115175" cy="6402474"/>
          </a:xfrm>
        </p:spPr>
        <p:txBody>
          <a:bodyPr/>
          <a:lstStyle/>
          <a:p>
            <a:pPr marL="0" eaLnBrk="1" hangingPunct="1">
              <a:spcBef>
                <a:spcPct val="0"/>
              </a:spcBef>
              <a:buFontTx/>
              <a:buNone/>
              <a:defRPr/>
            </a:pPr>
            <a:r>
              <a:rPr lang="en-US" sz="2800" b="1" dirty="0" smtClean="0">
                <a:solidFill>
                  <a:schemeClr val="accent2">
                    <a:lumMod val="60000"/>
                    <a:lumOff val="40000"/>
                  </a:schemeClr>
                </a:solidFill>
              </a:rPr>
              <a:t> </a:t>
            </a:r>
            <a:r>
              <a:rPr lang="en-US" sz="2800" b="1" dirty="0" smtClean="0"/>
              <a:t>Summative Evaluation</a:t>
            </a:r>
          </a:p>
          <a:p>
            <a:pPr marL="0" eaLnBrk="1" hangingPunct="1">
              <a:spcBef>
                <a:spcPct val="0"/>
              </a:spcBef>
              <a:buFontTx/>
              <a:buNone/>
              <a:defRPr/>
            </a:pPr>
            <a:endParaRPr lang="en-US" sz="1800" b="1" dirty="0" smtClean="0">
              <a:solidFill>
                <a:schemeClr val="tx1">
                  <a:lumMod val="95000"/>
                  <a:lumOff val="5000"/>
                </a:schemeClr>
              </a:solidFill>
            </a:endParaRPr>
          </a:p>
          <a:p>
            <a:pPr marL="971550" lvl="1" indent="-571500" eaLnBrk="1" hangingPunct="1">
              <a:buFontTx/>
              <a:buAutoNum type="romanUcPeriod"/>
              <a:defRPr/>
            </a:pPr>
            <a:r>
              <a:rPr lang="en-US" sz="2000" dirty="0" smtClean="0"/>
              <a:t>Basis of assigning grades</a:t>
            </a:r>
          </a:p>
          <a:p>
            <a:pPr marL="971550" lvl="1" indent="-571500" eaLnBrk="1" hangingPunct="1">
              <a:buFontTx/>
              <a:buAutoNum type="romanUcPeriod"/>
              <a:defRPr/>
            </a:pPr>
            <a:r>
              <a:rPr lang="en-US" sz="2000" dirty="0" smtClean="0"/>
              <a:t>Basis of certification</a:t>
            </a:r>
          </a:p>
          <a:p>
            <a:pPr marL="971550" lvl="1" indent="-571500" eaLnBrk="1" hangingPunct="1">
              <a:buFontTx/>
              <a:buAutoNum type="romanUcPeriod"/>
              <a:defRPr/>
            </a:pPr>
            <a:r>
              <a:rPr lang="en-US" sz="2000" dirty="0" smtClean="0"/>
              <a:t>Predicting success</a:t>
            </a:r>
          </a:p>
          <a:p>
            <a:pPr marL="971550" lvl="1" indent="-571500" eaLnBrk="1" hangingPunct="1">
              <a:buFontTx/>
              <a:buAutoNum type="romanUcPeriod"/>
              <a:defRPr/>
            </a:pPr>
            <a:r>
              <a:rPr lang="en-US" sz="2000" dirty="0" smtClean="0"/>
              <a:t>Knowledge of progress</a:t>
            </a:r>
          </a:p>
          <a:p>
            <a:pPr marL="971550" lvl="1" indent="-571500" eaLnBrk="1" hangingPunct="1">
              <a:buFontTx/>
              <a:buAutoNum type="romanUcPeriod"/>
              <a:defRPr/>
            </a:pPr>
            <a:r>
              <a:rPr lang="en-US" sz="2000" dirty="0" smtClean="0"/>
              <a:t>Beginning of instruction</a:t>
            </a:r>
          </a:p>
          <a:p>
            <a:pPr marL="971550" lvl="1" indent="-571500" eaLnBrk="1" hangingPunct="1">
              <a:buFontTx/>
              <a:buAutoNum type="romanUcPeriod"/>
              <a:defRPr/>
            </a:pPr>
            <a:r>
              <a:rPr lang="en-US" sz="2000" dirty="0" smtClean="0"/>
              <a:t>Comparison of groups</a:t>
            </a:r>
          </a:p>
          <a:p>
            <a:pPr marL="0" lvl="1" indent="-571500" eaLnBrk="1" hangingPunct="1">
              <a:buFontTx/>
              <a:buNone/>
              <a:defRPr/>
            </a:pPr>
            <a:endParaRPr lang="en-US" b="1" dirty="0" smtClean="0">
              <a:solidFill>
                <a:schemeClr val="accent2">
                  <a:lumMod val="60000"/>
                  <a:lumOff val="40000"/>
                </a:schemeClr>
              </a:solidFill>
            </a:endParaRPr>
          </a:p>
          <a:p>
            <a:pPr marL="0" lvl="1" indent="-571500" eaLnBrk="1" hangingPunct="1">
              <a:buFontTx/>
              <a:buNone/>
              <a:defRPr/>
            </a:pPr>
            <a:r>
              <a:rPr lang="en-US" b="1" dirty="0" smtClean="0">
                <a:solidFill>
                  <a:schemeClr val="accent2">
                    <a:lumMod val="60000"/>
                    <a:lumOff val="40000"/>
                  </a:schemeClr>
                </a:solidFill>
              </a:rPr>
              <a:t> </a:t>
            </a:r>
            <a:r>
              <a:rPr lang="en-US" b="1" dirty="0" smtClean="0"/>
              <a:t>Placement Evaluation</a:t>
            </a:r>
          </a:p>
          <a:p>
            <a:pPr marL="0" eaLnBrk="1" hangingPunct="1">
              <a:spcBef>
                <a:spcPct val="0"/>
              </a:spcBef>
              <a:buFontTx/>
              <a:buNone/>
              <a:defRPr/>
            </a:pPr>
            <a:endParaRPr lang="en-US" sz="1800" b="1" dirty="0" smtClean="0">
              <a:solidFill>
                <a:schemeClr val="tx1">
                  <a:lumMod val="95000"/>
                  <a:lumOff val="5000"/>
                </a:schemeClr>
              </a:solidFill>
            </a:endParaRPr>
          </a:p>
          <a:p>
            <a:pPr marL="971550" lvl="1" indent="-571500" eaLnBrk="1" hangingPunct="1">
              <a:buFontTx/>
              <a:buAutoNum type="romanUcPeriod"/>
              <a:defRPr/>
            </a:pPr>
            <a:r>
              <a:rPr lang="en-US" sz="2000" dirty="0" smtClean="0"/>
              <a:t>Position of the learner</a:t>
            </a:r>
          </a:p>
          <a:p>
            <a:pPr marL="971550" lvl="1" indent="-571500" eaLnBrk="1" hangingPunct="1">
              <a:buFontTx/>
              <a:buAutoNum type="romanUcPeriod"/>
              <a:defRPr/>
            </a:pPr>
            <a:r>
              <a:rPr lang="en-US" sz="2000" dirty="0" smtClean="0"/>
              <a:t>Information about the learner</a:t>
            </a:r>
          </a:p>
          <a:p>
            <a:pPr marL="971550" lvl="1" indent="-571500" eaLnBrk="1" hangingPunct="1">
              <a:buFontTx/>
              <a:buAutoNum type="romanUcPeriod"/>
              <a:defRPr/>
            </a:pPr>
            <a:r>
              <a:rPr lang="en-US" sz="2000" dirty="0" smtClean="0"/>
              <a:t>Useful for learner</a:t>
            </a:r>
          </a:p>
          <a:p>
            <a:pPr marL="971550" lvl="1" indent="-571500" eaLnBrk="1" hangingPunct="1">
              <a:buFontTx/>
              <a:buAutoNum type="romanUcPeriod"/>
              <a:defRPr/>
            </a:pPr>
            <a:r>
              <a:rPr lang="en-US" sz="2000" dirty="0" smtClean="0"/>
              <a:t>Firm foundation</a:t>
            </a:r>
          </a:p>
          <a:p>
            <a:pPr marL="971550" lvl="1" indent="-571500" eaLnBrk="1" hangingPunct="1">
              <a:buFontTx/>
              <a:buAutoNum type="romanUcPeriod"/>
              <a:defRPr/>
            </a:pPr>
            <a:r>
              <a:rPr lang="en-US" sz="2000" dirty="0" smtClean="0"/>
              <a:t>Avoiding duplicacy</a:t>
            </a:r>
            <a:endParaRPr lang="en-US" sz="2400" dirty="0" smtClean="0"/>
          </a:p>
          <a:p>
            <a:pPr marL="971550" lvl="1" indent="-571500" eaLnBrk="1" hangingPunct="1">
              <a:buFontTx/>
              <a:buNone/>
              <a:defRPr/>
            </a:pPr>
            <a:endParaRPr lang="en-US" sz="2400" dirty="0" smtClean="0"/>
          </a:p>
          <a:p>
            <a:pPr marL="971550" lvl="1" indent="-571500" eaLnBrk="1" hangingPunct="1">
              <a:buFontTx/>
              <a:buAutoNum type="romanUcPeriod"/>
              <a:defRPr/>
            </a:pPr>
            <a:endParaRPr lang="en-IN" dirty="0" smtClean="0"/>
          </a:p>
        </p:txBody>
      </p:sp>
    </p:spTree>
    <p:extLst>
      <p:ext uri="{BB962C8B-B14F-4D97-AF65-F5344CB8AC3E}">
        <p14:creationId xmlns:p14="http://schemas.microsoft.com/office/powerpoint/2010/main" val="413230540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Content Placeholder 2"/>
          <p:cNvSpPr>
            <a:spLocks noGrp="1"/>
          </p:cNvSpPr>
          <p:nvPr>
            <p:ph idx="1"/>
          </p:nvPr>
        </p:nvSpPr>
        <p:spPr>
          <a:xfrm>
            <a:off x="1985555" y="649878"/>
            <a:ext cx="6949440" cy="5463539"/>
          </a:xfrm>
          <a:solidFill>
            <a:schemeClr val="bg1"/>
          </a:solidFill>
          <a:ln>
            <a:solidFill>
              <a:srgbClr val="FDFDFD"/>
            </a:solidFill>
          </a:ln>
          <a:effectLst>
            <a:outerShdw blurRad="76200" dir="13500000" sy="23000" kx="1200000" algn="br" rotWithShape="0">
              <a:prstClr val="black">
                <a:alpha val="20000"/>
              </a:prstClr>
            </a:outerShdw>
          </a:effectLst>
        </p:spPr>
        <p:txBody>
          <a:bodyPr/>
          <a:lstStyle/>
          <a:p>
            <a:pPr marL="342900" lvl="1" indent="-342900" eaLnBrk="1" hangingPunct="1">
              <a:buFontTx/>
              <a:buNone/>
            </a:pPr>
            <a:r>
              <a:rPr lang="en-US" altLang="en-US" b="1" dirty="0" smtClean="0">
                <a:solidFill>
                  <a:schemeClr val="accent2">
                    <a:lumMod val="60000"/>
                    <a:lumOff val="40000"/>
                  </a:schemeClr>
                </a:solidFill>
                <a:ea typeface="+mn-ea"/>
                <a:cs typeface="+mn-cs"/>
              </a:rPr>
              <a:t> </a:t>
            </a:r>
            <a:r>
              <a:rPr lang="en-US" altLang="en-US" b="1" dirty="0" smtClean="0">
                <a:ea typeface="+mn-ea"/>
                <a:cs typeface="+mn-cs"/>
              </a:rPr>
              <a:t>Diagnostic </a:t>
            </a:r>
            <a:r>
              <a:rPr lang="en-US" altLang="en-US" b="1" dirty="0">
                <a:ea typeface="+mn-ea"/>
                <a:cs typeface="+mn-cs"/>
              </a:rPr>
              <a:t>Evaluation</a:t>
            </a:r>
          </a:p>
          <a:p>
            <a:pPr marL="0" eaLnBrk="1" hangingPunct="1">
              <a:spcBef>
                <a:spcPct val="0"/>
              </a:spcBef>
              <a:buFontTx/>
              <a:buNone/>
            </a:pPr>
            <a:endParaRPr lang="en-US" altLang="en-US" sz="2800" b="1" dirty="0" smtClean="0">
              <a:solidFill>
                <a:schemeClr val="tx1">
                  <a:lumMod val="95000"/>
                  <a:lumOff val="5000"/>
                </a:schemeClr>
              </a:solidFill>
            </a:endParaRPr>
          </a:p>
          <a:p>
            <a:pPr marL="0" eaLnBrk="1" hangingPunct="1">
              <a:spcBef>
                <a:spcPct val="0"/>
              </a:spcBef>
              <a:buFontTx/>
              <a:buNone/>
            </a:pPr>
            <a:endParaRPr lang="en-US" altLang="en-US" sz="2800" b="1" dirty="0" smtClean="0">
              <a:solidFill>
                <a:schemeClr val="tx1">
                  <a:lumMod val="95000"/>
                  <a:lumOff val="5000"/>
                </a:schemeClr>
              </a:solidFill>
            </a:endParaRPr>
          </a:p>
          <a:p>
            <a:pPr marL="342900" lvl="1" indent="-342900" eaLnBrk="1" hangingPunct="1">
              <a:buFontTx/>
              <a:buAutoNum type="romanUcPeriod"/>
            </a:pPr>
            <a:r>
              <a:rPr lang="en-US" altLang="en-US" dirty="0" smtClean="0"/>
              <a:t>  Finding strength and weakness</a:t>
            </a:r>
          </a:p>
          <a:p>
            <a:pPr marL="342900" lvl="1" indent="-342900" eaLnBrk="1" hangingPunct="1">
              <a:buFontTx/>
              <a:buAutoNum type="romanUcPeriod"/>
            </a:pPr>
            <a:r>
              <a:rPr lang="en-US" altLang="en-US" dirty="0" smtClean="0"/>
              <a:t>  Finding causes of problem</a:t>
            </a:r>
          </a:p>
          <a:p>
            <a:pPr marL="342900" lvl="1" indent="-342900" eaLnBrk="1" hangingPunct="1">
              <a:buFontTx/>
              <a:buAutoNum type="romanUcPeriod"/>
            </a:pPr>
            <a:r>
              <a:rPr lang="en-US" altLang="en-US" dirty="0" smtClean="0"/>
              <a:t>  Solution of problems</a:t>
            </a:r>
          </a:p>
          <a:p>
            <a:pPr marL="342900" lvl="1" indent="-342900" eaLnBrk="1" hangingPunct="1">
              <a:buFontTx/>
              <a:buAutoNum type="romanUcPeriod"/>
            </a:pPr>
            <a:r>
              <a:rPr lang="en-US" altLang="en-US" dirty="0" smtClean="0"/>
              <a:t>  Designing curricula</a:t>
            </a:r>
          </a:p>
          <a:p>
            <a:pPr marL="342900" lvl="1" indent="-342900" eaLnBrk="1" hangingPunct="1">
              <a:buFontTx/>
              <a:buAutoNum type="romanUcPeriod"/>
            </a:pPr>
            <a:r>
              <a:rPr lang="en-US" altLang="en-US" dirty="0" smtClean="0"/>
              <a:t>   Knowledge of progress</a:t>
            </a:r>
          </a:p>
          <a:p>
            <a:pPr marL="342900" lvl="1" indent="-342900" eaLnBrk="1" hangingPunct="1">
              <a:buFontTx/>
              <a:buAutoNum type="romanUcPeriod"/>
            </a:pPr>
            <a:r>
              <a:rPr lang="en-US" altLang="en-US" dirty="0" smtClean="0"/>
              <a:t>  Providing guidance</a:t>
            </a:r>
          </a:p>
          <a:p>
            <a:pPr marL="0" eaLnBrk="1" hangingPunct="1">
              <a:buFontTx/>
              <a:buNone/>
            </a:pPr>
            <a:endParaRPr lang="en-IN" altLang="en-US" sz="2800" dirty="0" smtClean="0"/>
          </a:p>
        </p:txBody>
      </p:sp>
    </p:spTree>
    <p:extLst>
      <p:ext uri="{BB962C8B-B14F-4D97-AF65-F5344CB8AC3E}">
        <p14:creationId xmlns:p14="http://schemas.microsoft.com/office/powerpoint/2010/main" val="179908791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Content Placeholder 2"/>
          <p:cNvSpPr>
            <a:spLocks noGrp="1"/>
          </p:cNvSpPr>
          <p:nvPr>
            <p:ph idx="1"/>
          </p:nvPr>
        </p:nvSpPr>
        <p:spPr>
          <a:xfrm>
            <a:off x="0" y="1"/>
            <a:ext cx="9144000" cy="6858000"/>
          </a:xfrm>
          <a:solidFill>
            <a:schemeClr val="bg1">
              <a:lumMod val="95000"/>
            </a:schemeClr>
          </a:solidFill>
          <a:effectLst>
            <a:softEdge rad="63500"/>
          </a:effectLst>
        </p:spPr>
        <p:txBody>
          <a:bodyPr rtlCol="0">
            <a:normAutofit/>
          </a:bodyPr>
          <a:lstStyle/>
          <a:p>
            <a:pPr algn="just" eaLnBrk="1" fontAlgn="auto" hangingPunct="1">
              <a:spcAft>
                <a:spcPts val="0"/>
              </a:spcAft>
              <a:defRPr/>
            </a:pPr>
            <a:endParaRPr lang="en-GB" b="1" dirty="0" smtClean="0">
              <a:latin typeface="Bookman Old Style" panose="02050604050505020204" pitchFamily="18" charset="0"/>
            </a:endParaRPr>
          </a:p>
          <a:p>
            <a:pPr marL="457200" indent="0" algn="just" eaLnBrk="1" fontAlgn="auto" hangingPunct="1">
              <a:spcAft>
                <a:spcPts val="0"/>
              </a:spcAft>
              <a:buFont typeface="Arial" panose="020B0604020202020204" pitchFamily="34" charset="0"/>
              <a:buNone/>
              <a:defRPr/>
            </a:pPr>
            <a:r>
              <a:rPr lang="en-GB" b="1" dirty="0" smtClean="0">
                <a:latin typeface="Bookman Old Style" panose="02050604050505020204" pitchFamily="18" charset="0"/>
              </a:rPr>
              <a:t>Test-</a:t>
            </a:r>
            <a:r>
              <a:rPr lang="en-GB" dirty="0" smtClean="0">
                <a:latin typeface="Bookman Old Style" panose="02050604050505020204" pitchFamily="18" charset="0"/>
              </a:rPr>
              <a:t> </a:t>
            </a:r>
            <a:r>
              <a:rPr lang="en-GB" dirty="0" smtClean="0">
                <a:latin typeface="Bookman Old Style" panose="02050604050505020204" pitchFamily="18" charset="0"/>
              </a:rPr>
              <a:t> </a:t>
            </a:r>
            <a:r>
              <a:rPr lang="en-GB" dirty="0">
                <a:latin typeface="Bookman Old Style" panose="02050604050505020204" pitchFamily="18" charset="0"/>
              </a:rPr>
              <a:t>to determine a student’s </a:t>
            </a:r>
            <a:r>
              <a:rPr lang="en-GB" b="1" dirty="0" smtClean="0">
                <a:latin typeface="Bookman Old Style" panose="02050604050505020204" pitchFamily="18" charset="0"/>
              </a:rPr>
              <a:t>ability</a:t>
            </a:r>
          </a:p>
          <a:p>
            <a:pPr marL="457200" indent="0" algn="just" eaLnBrk="1" fontAlgn="auto" hangingPunct="1">
              <a:spcAft>
                <a:spcPts val="0"/>
              </a:spcAft>
              <a:buFont typeface="Arial" panose="020B0604020202020204" pitchFamily="34" charset="0"/>
              <a:buNone/>
              <a:defRPr/>
            </a:pPr>
            <a:endParaRPr lang="en-GB" sz="1000" b="1" dirty="0">
              <a:latin typeface="Bookman Old Style" panose="02050604050505020204" pitchFamily="18" charset="0"/>
            </a:endParaRPr>
          </a:p>
          <a:p>
            <a:pPr marL="1371600" lvl="1" indent="-457200" algn="just" eaLnBrk="1" fontAlgn="auto" hangingPunct="1">
              <a:spcAft>
                <a:spcPts val="0"/>
              </a:spcAft>
              <a:defRPr/>
            </a:pPr>
            <a:r>
              <a:rPr lang="en-GB" dirty="0" smtClean="0">
                <a:latin typeface="Bookman Old Style" panose="02050604050505020204" pitchFamily="18" charset="0"/>
              </a:rPr>
              <a:t>to </a:t>
            </a:r>
            <a:r>
              <a:rPr lang="en-GB" dirty="0">
                <a:latin typeface="Bookman Old Style" panose="02050604050505020204" pitchFamily="18" charset="0"/>
              </a:rPr>
              <a:t>complete certain tasks or demonstrate mastery of a skill or knowledge of content. </a:t>
            </a:r>
          </a:p>
          <a:p>
            <a:pPr marL="1371600" lvl="1" indent="-457200" algn="just" eaLnBrk="1" fontAlgn="auto" hangingPunct="1">
              <a:spcAft>
                <a:spcPts val="0"/>
              </a:spcAft>
              <a:defRPr/>
            </a:pPr>
            <a:r>
              <a:rPr lang="en-GB" dirty="0">
                <a:latin typeface="Bookman Old Style" panose="02050604050505020204" pitchFamily="18" charset="0"/>
              </a:rPr>
              <a:t>multiple choice tests, essay or true/false </a:t>
            </a:r>
            <a:r>
              <a:rPr lang="en-GB" dirty="0" smtClean="0">
                <a:latin typeface="Bookman Old Style" panose="02050604050505020204" pitchFamily="18" charset="0"/>
              </a:rPr>
              <a:t>tests</a:t>
            </a:r>
          </a:p>
          <a:p>
            <a:pPr marL="914400" lvl="1" indent="0" algn="just" eaLnBrk="1" fontAlgn="auto" hangingPunct="1">
              <a:spcAft>
                <a:spcPts val="0"/>
              </a:spcAft>
              <a:buFont typeface="Arial" panose="020B0604020202020204" pitchFamily="34" charset="0"/>
              <a:buNone/>
              <a:defRPr/>
            </a:pPr>
            <a:r>
              <a:rPr lang="en-GB" dirty="0" smtClean="0">
                <a:latin typeface="Bookman Old Style" panose="02050604050505020204" pitchFamily="18" charset="0"/>
              </a:rPr>
              <a:t>  </a:t>
            </a:r>
            <a:endParaRPr lang="en-GB" dirty="0">
              <a:latin typeface="Bookman Old Style" panose="02050604050505020204" pitchFamily="18" charset="0"/>
            </a:endParaRPr>
          </a:p>
          <a:p>
            <a:pPr marL="457200" indent="0" algn="just" eaLnBrk="1" fontAlgn="auto" hangingPunct="1">
              <a:spcAft>
                <a:spcPts val="0"/>
              </a:spcAft>
              <a:buFont typeface="Arial" panose="020B0604020202020204" pitchFamily="34" charset="0"/>
              <a:buNone/>
              <a:defRPr/>
            </a:pPr>
            <a:r>
              <a:rPr lang="en-GB" b="1" dirty="0" smtClean="0">
                <a:latin typeface="Bookman Old Style" panose="02050604050505020204" pitchFamily="18" charset="0"/>
              </a:rPr>
              <a:t>Assessment-</a:t>
            </a:r>
            <a:r>
              <a:rPr lang="en-GB" dirty="0" smtClean="0">
                <a:latin typeface="Bookman Old Style" panose="02050604050505020204" pitchFamily="18" charset="0"/>
              </a:rPr>
              <a:t> </a:t>
            </a:r>
            <a:r>
              <a:rPr lang="en-GB" dirty="0">
                <a:latin typeface="Bookman Old Style" panose="02050604050505020204" pitchFamily="18" charset="0"/>
              </a:rPr>
              <a:t>process of gathering information –both qualitative and quantitative, to </a:t>
            </a:r>
            <a:r>
              <a:rPr lang="en-GB" b="1" dirty="0">
                <a:latin typeface="Bookman Old Style" panose="02050604050505020204" pitchFamily="18" charset="0"/>
              </a:rPr>
              <a:t>monitor progress </a:t>
            </a:r>
            <a:r>
              <a:rPr lang="en-GB" dirty="0">
                <a:latin typeface="Bookman Old Style" panose="02050604050505020204" pitchFamily="18" charset="0"/>
              </a:rPr>
              <a:t>and make educational decisions.  </a:t>
            </a:r>
            <a:endParaRPr lang="en-GB" dirty="0" smtClean="0">
              <a:latin typeface="Bookman Old Style" panose="02050604050505020204" pitchFamily="18" charset="0"/>
            </a:endParaRPr>
          </a:p>
          <a:p>
            <a:pPr marL="457200" indent="0" algn="just" eaLnBrk="1" fontAlgn="auto" hangingPunct="1">
              <a:spcAft>
                <a:spcPts val="0"/>
              </a:spcAft>
              <a:buFont typeface="Arial" panose="020B0604020202020204" pitchFamily="34" charset="0"/>
              <a:buNone/>
              <a:defRPr/>
            </a:pPr>
            <a:endParaRPr lang="en-GB" dirty="0">
              <a:latin typeface="Bookman Old Style" panose="02050604050505020204" pitchFamily="18" charset="0"/>
            </a:endParaRPr>
          </a:p>
          <a:p>
            <a:pPr marL="457200" indent="0" algn="just" eaLnBrk="1" fontAlgn="auto" hangingPunct="1">
              <a:spcAft>
                <a:spcPts val="0"/>
              </a:spcAft>
              <a:buFont typeface="Arial" panose="020B0604020202020204" pitchFamily="34" charset="0"/>
              <a:buNone/>
              <a:defRPr/>
            </a:pPr>
            <a:r>
              <a:rPr lang="en-GB" dirty="0" smtClean="0">
                <a:latin typeface="Bookman Old Style" panose="02050604050505020204" pitchFamily="18" charset="0"/>
              </a:rPr>
              <a:t>In </a:t>
            </a:r>
            <a:r>
              <a:rPr lang="en-GB" dirty="0">
                <a:latin typeface="Bookman Old Style" panose="02050604050505020204" pitchFamily="18" charset="0"/>
              </a:rPr>
              <a:t>the classroom, assessment considers performances of students on a variety of tasks in a variety of settings.  </a:t>
            </a:r>
          </a:p>
          <a:p>
            <a:pPr marL="914400" indent="-457200" algn="just" eaLnBrk="1" fontAlgn="auto" hangingPunct="1">
              <a:spcAft>
                <a:spcPts val="0"/>
              </a:spcAft>
              <a:defRPr/>
            </a:pPr>
            <a:endParaRPr lang="en-GB" dirty="0"/>
          </a:p>
        </p:txBody>
      </p:sp>
    </p:spTree>
    <p:extLst>
      <p:ext uri="{BB962C8B-B14F-4D97-AF65-F5344CB8AC3E}">
        <p14:creationId xmlns:p14="http://schemas.microsoft.com/office/powerpoint/2010/main" val="391206454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7999"/>
          </a:xfrm>
          <a:blipFill>
            <a:blip r:embed="rId2"/>
            <a:tile tx="0" ty="0" sx="100000" sy="100000" flip="none" algn="tl"/>
          </a:blipFill>
        </p:spPr>
        <p:txBody>
          <a:bodyPr rtlCol="0">
            <a:normAutofit/>
          </a:bodyPr>
          <a:lstStyle/>
          <a:p>
            <a:pPr marL="0" indent="0" algn="just" eaLnBrk="1" fontAlgn="auto" hangingPunct="1">
              <a:lnSpc>
                <a:spcPct val="100000"/>
              </a:lnSpc>
              <a:spcBef>
                <a:spcPts val="1200"/>
              </a:spcBef>
              <a:spcAft>
                <a:spcPts val="1200"/>
              </a:spcAft>
              <a:buClr>
                <a:schemeClr val="accent1">
                  <a:lumMod val="75000"/>
                </a:schemeClr>
              </a:buClr>
              <a:buFont typeface="Arial" panose="020B0604020202020204" pitchFamily="34" charset="0"/>
              <a:buNone/>
              <a:defRPr/>
            </a:pPr>
            <a:endParaRPr lang="en-GB" b="1" dirty="0" smtClean="0">
              <a:latin typeface="Bookman Old Style" panose="02050604050505020204" pitchFamily="18" charset="0"/>
            </a:endParaRPr>
          </a:p>
          <a:p>
            <a:pPr marL="0" indent="0" algn="just" eaLnBrk="1" fontAlgn="auto" hangingPunct="1">
              <a:lnSpc>
                <a:spcPct val="100000"/>
              </a:lnSpc>
              <a:spcBef>
                <a:spcPts val="1200"/>
              </a:spcBef>
              <a:spcAft>
                <a:spcPts val="1200"/>
              </a:spcAft>
              <a:buClr>
                <a:schemeClr val="accent1">
                  <a:lumMod val="75000"/>
                </a:schemeClr>
              </a:buClr>
              <a:buFont typeface="Arial" panose="020B0604020202020204" pitchFamily="34" charset="0"/>
              <a:buNone/>
              <a:defRPr/>
            </a:pPr>
            <a:r>
              <a:rPr lang="en-GB" b="1" dirty="0" smtClean="0">
                <a:latin typeface="Bookman Old Style" panose="02050604050505020204" pitchFamily="18" charset="0"/>
              </a:rPr>
              <a:t>Measurement </a:t>
            </a:r>
          </a:p>
          <a:p>
            <a:pPr marL="0" indent="0" algn="just" eaLnBrk="1" fontAlgn="auto" hangingPunct="1">
              <a:lnSpc>
                <a:spcPct val="100000"/>
              </a:lnSpc>
              <a:spcBef>
                <a:spcPts val="1200"/>
              </a:spcBef>
              <a:spcAft>
                <a:spcPts val="1200"/>
              </a:spcAft>
              <a:buClr>
                <a:schemeClr val="accent1">
                  <a:lumMod val="75000"/>
                </a:schemeClr>
              </a:buClr>
              <a:buFont typeface="Arial" panose="020B0604020202020204" pitchFamily="34" charset="0"/>
              <a:buNone/>
              <a:defRPr/>
            </a:pPr>
            <a:r>
              <a:rPr lang="en-GB" dirty="0" smtClean="0">
                <a:latin typeface="Bookman Old Style" panose="02050604050505020204" pitchFamily="18" charset="0"/>
              </a:rPr>
              <a:t>- </a:t>
            </a:r>
            <a:r>
              <a:rPr lang="en-GB" dirty="0">
                <a:latin typeface="Bookman Old Style" panose="02050604050505020204" pitchFamily="18" charset="0"/>
              </a:rPr>
              <a:t>process of obtaining a </a:t>
            </a:r>
            <a:r>
              <a:rPr lang="en-GB" b="1" dirty="0">
                <a:latin typeface="Bookman Old Style" panose="02050604050505020204" pitchFamily="18" charset="0"/>
              </a:rPr>
              <a:t>numerical description </a:t>
            </a:r>
            <a:r>
              <a:rPr lang="en-GB" dirty="0">
                <a:latin typeface="Bookman Old Style" panose="02050604050505020204" pitchFamily="18" charset="0"/>
              </a:rPr>
              <a:t>of the degree to which an individual possesses a particular characteristic. </a:t>
            </a:r>
          </a:p>
          <a:p>
            <a:pPr marL="0" indent="0" algn="just" eaLnBrk="1" fontAlgn="auto" hangingPunct="1">
              <a:lnSpc>
                <a:spcPct val="100000"/>
              </a:lnSpc>
              <a:spcBef>
                <a:spcPts val="1200"/>
              </a:spcBef>
              <a:spcAft>
                <a:spcPts val="1200"/>
              </a:spcAft>
              <a:buClr>
                <a:schemeClr val="accent1">
                  <a:lumMod val="75000"/>
                </a:schemeClr>
              </a:buClr>
              <a:buFont typeface="Arial" panose="020B0604020202020204" pitchFamily="34" charset="0"/>
              <a:buNone/>
              <a:defRPr/>
            </a:pPr>
            <a:r>
              <a:rPr lang="en-GB" b="1" dirty="0" smtClean="0">
                <a:latin typeface="Bookman Old Style" panose="02050604050505020204" pitchFamily="18" charset="0"/>
              </a:rPr>
              <a:t>Evaluation</a:t>
            </a:r>
            <a:endParaRPr lang="en-GB" b="1" dirty="0">
              <a:latin typeface="Bookman Old Style" panose="02050604050505020204" pitchFamily="18" charset="0"/>
            </a:endParaRPr>
          </a:p>
          <a:p>
            <a:pPr marL="0" indent="0" algn="just" eaLnBrk="1" fontAlgn="auto" hangingPunct="1">
              <a:lnSpc>
                <a:spcPct val="100000"/>
              </a:lnSpc>
              <a:spcBef>
                <a:spcPts val="1200"/>
              </a:spcBef>
              <a:spcAft>
                <a:spcPts val="1200"/>
              </a:spcAft>
              <a:buClr>
                <a:schemeClr val="accent1">
                  <a:lumMod val="75000"/>
                </a:schemeClr>
              </a:buClr>
              <a:buFont typeface="Arial" panose="020B0604020202020204" pitchFamily="34" charset="0"/>
              <a:buNone/>
              <a:defRPr/>
            </a:pPr>
            <a:r>
              <a:rPr lang="en-GB" dirty="0" smtClean="0">
                <a:latin typeface="Bookman Old Style" panose="02050604050505020204" pitchFamily="18" charset="0"/>
              </a:rPr>
              <a:t>- </a:t>
            </a:r>
            <a:r>
              <a:rPr lang="en-GB" dirty="0">
                <a:latin typeface="Bookman Old Style" panose="02050604050505020204" pitchFamily="18" charset="0"/>
              </a:rPr>
              <a:t>Procedures used to determine whether the student </a:t>
            </a:r>
            <a:r>
              <a:rPr lang="en-GB" b="1" dirty="0">
                <a:latin typeface="Bookman Old Style" panose="02050604050505020204" pitchFamily="18" charset="0"/>
              </a:rPr>
              <a:t>meets </a:t>
            </a:r>
            <a:r>
              <a:rPr lang="en-GB" dirty="0">
                <a:latin typeface="Bookman Old Style" panose="02050604050505020204" pitchFamily="18" charset="0"/>
              </a:rPr>
              <a:t>a predetermined criteria. </a:t>
            </a:r>
          </a:p>
          <a:p>
            <a:pPr marL="0" indent="0" algn="just" eaLnBrk="1" fontAlgn="auto" hangingPunct="1">
              <a:lnSpc>
                <a:spcPct val="100000"/>
              </a:lnSpc>
              <a:spcBef>
                <a:spcPts val="1200"/>
              </a:spcBef>
              <a:spcAft>
                <a:spcPts val="1200"/>
              </a:spcAft>
              <a:buClr>
                <a:schemeClr val="accent1">
                  <a:lumMod val="75000"/>
                </a:schemeClr>
              </a:buClr>
              <a:buFont typeface="Arial" panose="020B0604020202020204" pitchFamily="34" charset="0"/>
              <a:buNone/>
              <a:defRPr/>
            </a:pPr>
            <a:r>
              <a:rPr lang="en-GB" dirty="0" smtClean="0">
                <a:latin typeface="Bookman Old Style" panose="02050604050505020204" pitchFamily="18" charset="0"/>
              </a:rPr>
              <a:t>This </a:t>
            </a:r>
            <a:r>
              <a:rPr lang="en-GB" dirty="0">
                <a:latin typeface="Bookman Old Style" panose="02050604050505020204" pitchFamily="18" charset="0"/>
              </a:rPr>
              <a:t>uses assessment techniques to determine whether the student qualifies or not.  </a:t>
            </a:r>
            <a:endParaRPr lang="en-GB" dirty="0"/>
          </a:p>
        </p:txBody>
      </p:sp>
    </p:spTree>
    <p:extLst>
      <p:ext uri="{BB962C8B-B14F-4D97-AF65-F5344CB8AC3E}">
        <p14:creationId xmlns:p14="http://schemas.microsoft.com/office/powerpoint/2010/main" val="236292943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p:txBody>
          <a:bodyPr/>
          <a:lstStyle/>
          <a:p>
            <a:pPr eaLnBrk="1" hangingPunct="1"/>
            <a:r>
              <a:rPr lang="en-GB" altLang="en-US" sz="6000" b="1" smtClean="0">
                <a:latin typeface="Bookman Old Style" panose="02050604050505020204" pitchFamily="18" charset="0"/>
              </a:rPr>
              <a:t>WHY?</a:t>
            </a:r>
          </a:p>
        </p:txBody>
      </p:sp>
      <p:sp>
        <p:nvSpPr>
          <p:cNvPr id="18435" name="Content Placeholder 2"/>
          <p:cNvSpPr>
            <a:spLocks noGrp="1"/>
          </p:cNvSpPr>
          <p:nvPr>
            <p:ph idx="1"/>
          </p:nvPr>
        </p:nvSpPr>
        <p:spPr>
          <a:xfrm>
            <a:off x="515938" y="2566988"/>
            <a:ext cx="8124825" cy="3808412"/>
          </a:xfrm>
        </p:spPr>
        <p:txBody>
          <a:bodyPr/>
          <a:lstStyle/>
          <a:p>
            <a:pPr algn="just" eaLnBrk="1" hangingPunct="1">
              <a:lnSpc>
                <a:spcPct val="100000"/>
              </a:lnSpc>
              <a:spcBef>
                <a:spcPts val="1200"/>
              </a:spcBef>
              <a:spcAft>
                <a:spcPts val="1200"/>
              </a:spcAft>
            </a:pPr>
            <a:r>
              <a:rPr lang="en-US" altLang="zh-CN" sz="3000" smtClean="0">
                <a:latin typeface="Bookman Old Style" panose="02050604050505020204" pitchFamily="18" charset="0"/>
              </a:rPr>
              <a:t>Provides </a:t>
            </a:r>
            <a:r>
              <a:rPr lang="en-US" altLang="zh-CN" sz="3000" b="1" smtClean="0">
                <a:latin typeface="Bookman Old Style" panose="02050604050505020204" pitchFamily="18" charset="0"/>
              </a:rPr>
              <a:t>short-term feedback </a:t>
            </a:r>
            <a:r>
              <a:rPr lang="en-US" altLang="zh-CN" sz="3000" smtClean="0">
                <a:latin typeface="Bookman Old Style" panose="02050604050505020204" pitchFamily="18" charset="0"/>
              </a:rPr>
              <a:t>about day-to-day teaching/learning</a:t>
            </a:r>
          </a:p>
          <a:p>
            <a:pPr algn="just" eaLnBrk="1" hangingPunct="1">
              <a:lnSpc>
                <a:spcPct val="100000"/>
              </a:lnSpc>
              <a:spcBef>
                <a:spcPts val="1200"/>
              </a:spcBef>
              <a:spcAft>
                <a:spcPts val="1200"/>
              </a:spcAft>
            </a:pPr>
            <a:r>
              <a:rPr lang="en-US" altLang="zh-CN" sz="3000" smtClean="0">
                <a:latin typeface="Bookman Old Style" panose="02050604050505020204" pitchFamily="18" charset="0"/>
              </a:rPr>
              <a:t>Provides useful information about student learning with a much </a:t>
            </a:r>
            <a:r>
              <a:rPr lang="en-US" altLang="zh-CN" sz="3000" b="1" smtClean="0">
                <a:latin typeface="Bookman Old Style" panose="02050604050505020204" pitchFamily="18" charset="0"/>
              </a:rPr>
              <a:t>lower investment of time </a:t>
            </a:r>
          </a:p>
          <a:p>
            <a:pPr algn="just" eaLnBrk="1" hangingPunct="1">
              <a:lnSpc>
                <a:spcPct val="100000"/>
              </a:lnSpc>
              <a:spcBef>
                <a:spcPts val="1200"/>
              </a:spcBef>
              <a:spcAft>
                <a:spcPts val="1200"/>
              </a:spcAft>
            </a:pPr>
            <a:r>
              <a:rPr lang="en-US" altLang="zh-CN" sz="3000" smtClean="0">
                <a:latin typeface="Bookman Old Style" panose="02050604050505020204" pitchFamily="18" charset="0"/>
              </a:rPr>
              <a:t>Helps foster </a:t>
            </a:r>
            <a:r>
              <a:rPr lang="en-US" altLang="zh-CN" sz="3000" b="1" smtClean="0">
                <a:latin typeface="Bookman Old Style" panose="02050604050505020204" pitchFamily="18" charset="0"/>
              </a:rPr>
              <a:t>good rapport </a:t>
            </a:r>
            <a:r>
              <a:rPr lang="en-US" altLang="zh-CN" sz="3000" smtClean="0">
                <a:latin typeface="Bookman Old Style" panose="02050604050505020204" pitchFamily="18" charset="0"/>
              </a:rPr>
              <a:t>with students</a:t>
            </a:r>
          </a:p>
        </p:txBody>
      </p:sp>
      <p:pic>
        <p:nvPicPr>
          <p:cNvPr id="18436" name="Picture 1"/>
          <p:cNvPicPr>
            <a:picLocks noChangeAspect="1"/>
          </p:cNvPicPr>
          <p:nvPr/>
        </p:nvPicPr>
        <p:blipFill>
          <a:blip r:embed="rId2">
            <a:extLst>
              <a:ext uri="{28A0092B-C50C-407E-A947-70E740481C1C}">
                <a14:useLocalDpi xmlns:a14="http://schemas.microsoft.com/office/drawing/2010/main" val="0"/>
              </a:ext>
            </a:extLst>
          </a:blip>
          <a:srcRect b="13013"/>
          <a:stretch>
            <a:fillRect/>
          </a:stretch>
        </p:blipFill>
        <p:spPr bwMode="auto">
          <a:xfrm>
            <a:off x="6831013" y="422275"/>
            <a:ext cx="1809750" cy="2089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6296882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ProjectManager">
  <a:themeElements>
    <a:clrScheme name="Office Them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Them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Office Them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Office Them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Office Them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Office Them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Office Them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Office Them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Office Them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Office Them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Office Them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460</TotalTime>
  <Words>1198</Words>
  <Application>Microsoft Office PowerPoint</Application>
  <PresentationFormat>On-screen Show (4:3)</PresentationFormat>
  <Paragraphs>319</Paragraphs>
  <Slides>47</Slides>
  <Notes>0</Notes>
  <HiddenSlides>0</HiddenSlides>
  <MMClips>1</MMClips>
  <ScaleCrop>false</ScaleCrop>
  <HeadingPairs>
    <vt:vector size="6" baseType="variant">
      <vt:variant>
        <vt:lpstr>Fonts Used</vt:lpstr>
      </vt:variant>
      <vt:variant>
        <vt:i4>9</vt:i4>
      </vt:variant>
      <vt:variant>
        <vt:lpstr>Theme</vt:lpstr>
      </vt:variant>
      <vt:variant>
        <vt:i4>2</vt:i4>
      </vt:variant>
      <vt:variant>
        <vt:lpstr>Slide Titles</vt:lpstr>
      </vt:variant>
      <vt:variant>
        <vt:i4>47</vt:i4>
      </vt:variant>
    </vt:vector>
  </HeadingPairs>
  <TitlesOfParts>
    <vt:vector size="58" baseType="lpstr">
      <vt:lpstr>Arial</vt:lpstr>
      <vt:lpstr>Book Antiqua</vt:lpstr>
      <vt:lpstr>Bookman Old Style</vt:lpstr>
      <vt:lpstr>Calibri</vt:lpstr>
      <vt:lpstr>Calibri Light</vt:lpstr>
      <vt:lpstr>等线</vt:lpstr>
      <vt:lpstr>Engravers MT</vt:lpstr>
      <vt:lpstr>Raavi</vt:lpstr>
      <vt:lpstr>Times New Roman</vt:lpstr>
      <vt:lpstr>Office Theme</vt:lpstr>
      <vt:lpstr>ProjectManager</vt:lpstr>
      <vt:lpstr>EVALUATION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WHY?</vt:lpstr>
      <vt:lpstr>PowerPoint Presentation</vt:lpstr>
      <vt:lpstr>PowerPoint Presentation</vt:lpstr>
      <vt:lpstr>Process of MEASUREMENT/EVALUATION/ASSESSMENT</vt:lpstr>
      <vt:lpstr> Learning Level  </vt:lpstr>
      <vt:lpstr> Teaching Level  </vt:lpstr>
      <vt:lpstr>Guidance and counselling level  </vt:lpstr>
      <vt:lpstr>Curriculum development level </vt:lpstr>
      <vt:lpstr>Administration level </vt:lpstr>
      <vt:lpstr>Classroom research level </vt:lpstr>
      <vt:lpstr>PowerPoint Presentation</vt:lpstr>
      <vt:lpstr>PowerPoint Presentation</vt:lpstr>
      <vt:lpstr>PowerPoint Presentation</vt:lpstr>
      <vt:lpstr>PowerPoint Presentation</vt:lpstr>
      <vt:lpstr>Bloom’s Taxonomy</vt:lpstr>
      <vt:lpstr>PowerPoint Presentation</vt:lpstr>
      <vt:lpstr>Remembering Question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 </vt:lpstr>
      <vt:lpstr>PowerPoint Presentation</vt:lpstr>
      <vt:lpstr>PowerPoint Presentation</vt:lpstr>
      <vt:lpstr>Determining Types of Questions</vt:lpstr>
      <vt:lpstr>CLASSROOM EVALUATION TECHNIQUES</vt:lpstr>
      <vt:lpstr>Minute Paper</vt:lpstr>
      <vt:lpstr>PowerPoint Presentation</vt:lpstr>
      <vt:lpstr>PowerPoint Presentation</vt:lpstr>
      <vt:lpstr>PowerPoint Presentation</vt:lpstr>
      <vt:lpstr>PowerPoint Presentation</vt:lpstr>
      <vt:lpstr>PowerPoint Presentation</vt:lpstr>
      <vt:lpstr>PowerPoint Presentation</vt:lpstr>
      <vt:lpstr>STOP LIGHT METHOD</vt:lpstr>
      <vt:lpstr>Evaluation reforms in view of  high-tech academic inputs</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Aman</dc:creator>
  <cp:lastModifiedBy>HPP</cp:lastModifiedBy>
  <cp:revision>45</cp:revision>
  <dcterms:created xsi:type="dcterms:W3CDTF">2016-09-28T21:23:06Z</dcterms:created>
  <dcterms:modified xsi:type="dcterms:W3CDTF">2016-10-01T00:15:01Z</dcterms:modified>
</cp:coreProperties>
</file>